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 id="267" r:id="rId8"/>
    <p:sldId id="262" r:id="rId9"/>
    <p:sldId id="269" r:id="rId10"/>
    <p:sldId id="264" r:id="rId11"/>
    <p:sldId id="266" r:id="rId12"/>
    <p:sldId id="265"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47F1ACB-8FC7-4B32-8367-F7B2C737AFE7}" v="456" dt="2023-04-02T09:02:02.569"/>
    <p1510:client id="{21EFB113-7FDF-70D1-9360-8FFE3A975CDB}" v="15" dt="2023-06-18T09:08:08.189"/>
    <p1510:client id="{38FC75A1-3AA1-F43C-ABB2-BBA00B271EF6}" v="51" dt="2023-04-11T20:31:56.922"/>
    <p1510:client id="{3D48C2A8-93FE-9D58-BAA6-3C2B7FCE54E1}" v="452" dt="2023-04-02T14:04:53.372"/>
    <p1510:client id="{41E9ACFA-0595-39A1-EE92-BEF88D2F06AA}" v="15" dt="2023-04-27T06:00:21.241"/>
    <p1510:client id="{710688D8-96B7-8511-0126-2DBFF71D26C7}" v="13" dt="2023-04-04T20:52:18.127"/>
    <p1510:client id="{7A512488-9444-9B57-853D-B98B1955DF66}" v="5" dt="2023-06-18T09:01:56.305"/>
    <p1510:client id="{7BB843F8-3E96-3D0B-8BA5-E52DC50408E0}" v="19" dt="2023-04-11T20:06:28.396"/>
    <p1510:client id="{A0EF8E9D-2A3B-B983-B493-A7D959C0426A}" v="47" dt="2023-04-11T19:59:31.255"/>
    <p1510:client id="{CAF00CE0-B527-AAD2-9176-C3B4DB013FC4}" v="29" dt="2023-04-04T20:41:01.472"/>
    <p1510:client id="{D5BBC5A4-2CE7-58BB-4325-E41CCC779F18}" v="12" dt="2023-04-05T05:36:07.509"/>
    <p1510:client id="{DE5965AF-8FBA-8C70-6443-D40CAE2BE1AC}" v="22" dt="2023-06-18T15:21:33.789"/>
    <p1510:client id="{F9711FF8-5461-EA85-F731-D7C9F0987BE4}" v="127" dt="2023-04-02T16:44:10.48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2" autoAdjust="0"/>
    <p:restoredTop sz="94660"/>
  </p:normalViewPr>
  <p:slideViewPr>
    <p:cSldViewPr snapToGrid="0">
      <p:cViewPr varScale="1">
        <p:scale>
          <a:sx n="86" d="100"/>
          <a:sy n="86" d="100"/>
        </p:scale>
        <p:origin x="96" y="8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microsoft.com/office/2015/10/relationships/revisionInfo" Target="revisionInfo.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diagrams/_rels/data4.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19.png"/><Relationship Id="rId7" Type="http://schemas.openxmlformats.org/officeDocument/2006/relationships/image" Target="../media/image23.png"/><Relationship Id="rId12" Type="http://schemas.openxmlformats.org/officeDocument/2006/relationships/image" Target="../media/image28.sv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2.svg"/><Relationship Id="rId11" Type="http://schemas.openxmlformats.org/officeDocument/2006/relationships/image" Target="../media/image27.png"/><Relationship Id="rId5" Type="http://schemas.openxmlformats.org/officeDocument/2006/relationships/image" Target="../media/image21.png"/><Relationship Id="rId10" Type="http://schemas.openxmlformats.org/officeDocument/2006/relationships/image" Target="../media/image26.svg"/><Relationship Id="rId4" Type="http://schemas.openxmlformats.org/officeDocument/2006/relationships/image" Target="../media/image20.svg"/><Relationship Id="rId9" Type="http://schemas.openxmlformats.org/officeDocument/2006/relationships/image" Target="../media/image25.png"/></Relationships>
</file>

<file path=ppt/diagrams/_rels/data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svg"/><Relationship Id="rId1" Type="http://schemas.openxmlformats.org/officeDocument/2006/relationships/image" Target="../media/image32.png"/><Relationship Id="rId6" Type="http://schemas.openxmlformats.org/officeDocument/2006/relationships/image" Target="../media/image37.svg"/><Relationship Id="rId5" Type="http://schemas.openxmlformats.org/officeDocument/2006/relationships/image" Target="../media/image36.png"/><Relationship Id="rId4" Type="http://schemas.openxmlformats.org/officeDocument/2006/relationships/image" Target="../media/image35.svg"/></Relationships>
</file>

<file path=ppt/diagrams/_rels/drawing4.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19.png"/><Relationship Id="rId7" Type="http://schemas.openxmlformats.org/officeDocument/2006/relationships/image" Target="../media/image23.png"/><Relationship Id="rId12" Type="http://schemas.openxmlformats.org/officeDocument/2006/relationships/image" Target="../media/image28.sv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2.svg"/><Relationship Id="rId11" Type="http://schemas.openxmlformats.org/officeDocument/2006/relationships/image" Target="../media/image27.png"/><Relationship Id="rId5" Type="http://schemas.openxmlformats.org/officeDocument/2006/relationships/image" Target="../media/image21.png"/><Relationship Id="rId10" Type="http://schemas.openxmlformats.org/officeDocument/2006/relationships/image" Target="../media/image26.svg"/><Relationship Id="rId4" Type="http://schemas.openxmlformats.org/officeDocument/2006/relationships/image" Target="../media/image20.svg"/><Relationship Id="rId9" Type="http://schemas.openxmlformats.org/officeDocument/2006/relationships/image" Target="../media/image25.png"/></Relationships>
</file>

<file path=ppt/diagrams/_rels/drawing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svg"/><Relationship Id="rId1" Type="http://schemas.openxmlformats.org/officeDocument/2006/relationships/image" Target="../media/image32.png"/><Relationship Id="rId6" Type="http://schemas.openxmlformats.org/officeDocument/2006/relationships/image" Target="../media/image37.svg"/><Relationship Id="rId5" Type="http://schemas.openxmlformats.org/officeDocument/2006/relationships/image" Target="../media/image36.png"/><Relationship Id="rId4" Type="http://schemas.openxmlformats.org/officeDocument/2006/relationships/image" Target="../media/image35.svg"/></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0B5D9BA-41C3-4B60-B99F-4F345BD7D376}" type="doc">
      <dgm:prSet loTypeId="urn:microsoft.com/office/officeart/2017/3/layout/DropPinTimeline" loCatId="timeline" qsTypeId="urn:microsoft.com/office/officeart/2005/8/quickstyle/simple1" qsCatId="simple" csTypeId="urn:microsoft.com/office/officeart/2005/8/colors/colorful5" csCatId="colorful" phldr="1"/>
      <dgm:spPr/>
      <dgm:t>
        <a:bodyPr/>
        <a:lstStyle/>
        <a:p>
          <a:endParaRPr lang="en-US"/>
        </a:p>
      </dgm:t>
    </dgm:pt>
    <dgm:pt modelId="{56C1418E-012A-4EDF-9F40-345165D9B740}">
      <dgm:prSet/>
      <dgm:spPr/>
      <dgm:t>
        <a:bodyPr/>
        <a:lstStyle/>
        <a:p>
          <a:pPr>
            <a:defRPr b="1"/>
          </a:pPr>
          <a:r>
            <a:rPr lang="en-US"/>
            <a:t>An autonomous vacuum cleaner system using an RC car with an ultrasonic sensor and a vacuum cleaner attached is proposed.</a:t>
          </a:r>
        </a:p>
      </dgm:t>
    </dgm:pt>
    <dgm:pt modelId="{1BF24AA0-1571-4BD7-AC01-078FF22F308C}" type="parTrans" cxnId="{68840293-6251-4DFF-A609-A8A14BB889D6}">
      <dgm:prSet/>
      <dgm:spPr/>
      <dgm:t>
        <a:bodyPr/>
        <a:lstStyle/>
        <a:p>
          <a:endParaRPr lang="en-US"/>
        </a:p>
      </dgm:t>
    </dgm:pt>
    <dgm:pt modelId="{7C6E5B88-0E6B-44A4-85D1-067308472012}" type="sibTrans" cxnId="{68840293-6251-4DFF-A609-A8A14BB889D6}">
      <dgm:prSet/>
      <dgm:spPr/>
      <dgm:t>
        <a:bodyPr/>
        <a:lstStyle/>
        <a:p>
          <a:endParaRPr lang="en-US"/>
        </a:p>
      </dgm:t>
    </dgm:pt>
    <dgm:pt modelId="{4C3FF27E-F0BC-4D6D-9C29-210DED8C87F5}">
      <dgm:prSet/>
      <dgm:spPr/>
      <dgm:t>
        <a:bodyPr/>
        <a:lstStyle/>
        <a:p>
          <a:pPr>
            <a:defRPr b="1"/>
          </a:pPr>
          <a:r>
            <a:rPr lang="en-US"/>
            <a:t>The vacuum cleaner is designed with a CPU fan and a pipe attached to the mouth of the bottle, and the entire system runs on batteries.</a:t>
          </a:r>
        </a:p>
      </dgm:t>
    </dgm:pt>
    <dgm:pt modelId="{50767FEA-6E58-4276-AFED-3A64307B4525}" type="parTrans" cxnId="{F53A24E8-9134-4447-9F02-12731A8BC60E}">
      <dgm:prSet/>
      <dgm:spPr/>
      <dgm:t>
        <a:bodyPr/>
        <a:lstStyle/>
        <a:p>
          <a:endParaRPr lang="en-US"/>
        </a:p>
      </dgm:t>
    </dgm:pt>
    <dgm:pt modelId="{D06135F8-7781-49E6-9F71-64C844495D75}" type="sibTrans" cxnId="{F53A24E8-9134-4447-9F02-12731A8BC60E}">
      <dgm:prSet/>
      <dgm:spPr/>
      <dgm:t>
        <a:bodyPr/>
        <a:lstStyle/>
        <a:p>
          <a:endParaRPr lang="en-US"/>
        </a:p>
      </dgm:t>
    </dgm:pt>
    <dgm:pt modelId="{F158C445-07B1-4161-A40D-9A5692DB5326}">
      <dgm:prSet/>
      <dgm:spPr/>
      <dgm:t>
        <a:bodyPr/>
        <a:lstStyle/>
        <a:p>
          <a:pPr>
            <a:defRPr b="1"/>
          </a:pPr>
          <a:r>
            <a:rPr lang="en-US"/>
            <a:t>The system measures the distance between the obstacle and the car using an ultrasonic sensor, and the car moves in the direction where the distance is more to avoid collisions.</a:t>
          </a:r>
        </a:p>
      </dgm:t>
    </dgm:pt>
    <dgm:pt modelId="{52C26B9D-02A7-4908-939E-FE01EC84272E}" type="parTrans" cxnId="{0C057C1C-5F79-47AA-A849-AF3FE548CC9E}">
      <dgm:prSet/>
      <dgm:spPr/>
      <dgm:t>
        <a:bodyPr/>
        <a:lstStyle/>
        <a:p>
          <a:endParaRPr lang="en-US"/>
        </a:p>
      </dgm:t>
    </dgm:pt>
    <dgm:pt modelId="{FACEE8B5-0AED-4E9E-A0AC-595397D10586}" type="sibTrans" cxnId="{0C057C1C-5F79-47AA-A849-AF3FE548CC9E}">
      <dgm:prSet/>
      <dgm:spPr/>
      <dgm:t>
        <a:bodyPr/>
        <a:lstStyle/>
        <a:p>
          <a:endParaRPr lang="en-US"/>
        </a:p>
      </dgm:t>
    </dgm:pt>
    <dgm:pt modelId="{F492CA76-10F7-4FA8-8303-12C8B1581B91}">
      <dgm:prSet/>
      <dgm:spPr/>
      <dgm:t>
        <a:bodyPr/>
        <a:lstStyle/>
        <a:p>
          <a:pPr>
            <a:defRPr b="1"/>
          </a:pPr>
          <a:r>
            <a:rPr lang="en-US"/>
            <a:t>The algorithm is simple, cost-effective, and requires no human intervention.</a:t>
          </a:r>
        </a:p>
      </dgm:t>
    </dgm:pt>
    <dgm:pt modelId="{F7090334-4A31-4D5D-818D-6BDAB2268145}" type="parTrans" cxnId="{32D6F62A-19D7-4DE8-9BE7-6EF7C3D1A725}">
      <dgm:prSet/>
      <dgm:spPr/>
      <dgm:t>
        <a:bodyPr/>
        <a:lstStyle/>
        <a:p>
          <a:endParaRPr lang="en-US"/>
        </a:p>
      </dgm:t>
    </dgm:pt>
    <dgm:pt modelId="{FB94229C-8E44-4F4D-88F2-2D784E992343}" type="sibTrans" cxnId="{32D6F62A-19D7-4DE8-9BE7-6EF7C3D1A725}">
      <dgm:prSet/>
      <dgm:spPr/>
      <dgm:t>
        <a:bodyPr/>
        <a:lstStyle/>
        <a:p>
          <a:endParaRPr lang="en-US"/>
        </a:p>
      </dgm:t>
    </dgm:pt>
    <dgm:pt modelId="{F98C769C-F122-401D-A68B-C4CE3A588407}">
      <dgm:prSet/>
      <dgm:spPr/>
      <dgm:t>
        <a:bodyPr/>
        <a:lstStyle/>
        <a:p>
          <a:pPr>
            <a:defRPr b="1"/>
          </a:pPr>
          <a:r>
            <a:rPr lang="en-US"/>
            <a:t>The comparison with existing algorithms shows that the proposed prototype is easier to debug and requires no user interaction.</a:t>
          </a:r>
        </a:p>
      </dgm:t>
    </dgm:pt>
    <dgm:pt modelId="{C2AC03A0-B0A3-40FA-BAC0-83376C9FECF8}" type="parTrans" cxnId="{23317A68-BB15-4FD6-9F10-45EBE7458C04}">
      <dgm:prSet/>
      <dgm:spPr/>
      <dgm:t>
        <a:bodyPr/>
        <a:lstStyle/>
        <a:p>
          <a:endParaRPr lang="en-US"/>
        </a:p>
      </dgm:t>
    </dgm:pt>
    <dgm:pt modelId="{74773C18-28F0-4E76-A456-C55BF69CB25A}" type="sibTrans" cxnId="{23317A68-BB15-4FD6-9F10-45EBE7458C04}">
      <dgm:prSet/>
      <dgm:spPr/>
      <dgm:t>
        <a:bodyPr/>
        <a:lstStyle/>
        <a:p>
          <a:endParaRPr lang="en-US"/>
        </a:p>
      </dgm:t>
    </dgm:pt>
    <dgm:pt modelId="{97A7BE99-65DB-4CEB-B764-162685C04BBF}" type="pres">
      <dgm:prSet presAssocID="{40B5D9BA-41C3-4B60-B99F-4F345BD7D376}" presName="root" presStyleCnt="0">
        <dgm:presLayoutVars>
          <dgm:chMax/>
          <dgm:chPref/>
          <dgm:animLvl val="lvl"/>
        </dgm:presLayoutVars>
      </dgm:prSet>
      <dgm:spPr/>
    </dgm:pt>
    <dgm:pt modelId="{5F0D332F-B9B9-49EB-817E-C2FB74776331}" type="pres">
      <dgm:prSet presAssocID="{40B5D9BA-41C3-4B60-B99F-4F345BD7D376}" presName="divider" presStyleLbl="fgAcc1" presStyleIdx="0" presStyleCnt="6"/>
      <dgm:spPr>
        <a:solidFill>
          <a:schemeClr val="lt1">
            <a:alpha val="90000"/>
            <a:hueOff val="0"/>
            <a:satOff val="0"/>
            <a:lumOff val="0"/>
            <a:alphaOff val="0"/>
          </a:schemeClr>
        </a:solidFill>
        <a:ln w="19050" cap="flat" cmpd="sng" algn="ctr">
          <a:solidFill>
            <a:schemeClr val="accent5">
              <a:hueOff val="0"/>
              <a:satOff val="0"/>
              <a:lumOff val="0"/>
              <a:alphaOff val="0"/>
            </a:schemeClr>
          </a:solidFill>
          <a:prstDash val="solid"/>
          <a:miter lim="800000"/>
          <a:tailEnd type="triangle" w="lg" len="lg"/>
        </a:ln>
        <a:effectLst/>
      </dgm:spPr>
    </dgm:pt>
    <dgm:pt modelId="{D3C80E9C-6357-458A-9473-9B2BCDDCAFA9}" type="pres">
      <dgm:prSet presAssocID="{40B5D9BA-41C3-4B60-B99F-4F345BD7D376}" presName="nodes" presStyleCnt="0">
        <dgm:presLayoutVars>
          <dgm:chMax/>
          <dgm:chPref/>
          <dgm:animLvl val="lvl"/>
        </dgm:presLayoutVars>
      </dgm:prSet>
      <dgm:spPr/>
    </dgm:pt>
    <dgm:pt modelId="{3C1E2567-17F4-44D8-9AA1-A4787D8F444A}" type="pres">
      <dgm:prSet presAssocID="{56C1418E-012A-4EDF-9F40-345165D9B740}" presName="composite" presStyleCnt="0"/>
      <dgm:spPr/>
    </dgm:pt>
    <dgm:pt modelId="{A78C7257-D3D5-4FD3-99DB-300F40EB1948}" type="pres">
      <dgm:prSet presAssocID="{56C1418E-012A-4EDF-9F40-345165D9B740}" presName="ConnectorPoint" presStyleLbl="lnNode1" presStyleIdx="0" presStyleCnt="5"/>
      <dgm:spPr>
        <a:solidFill>
          <a:schemeClr val="accent5">
            <a:hueOff val="0"/>
            <a:satOff val="0"/>
            <a:lumOff val="0"/>
            <a:alphaOff val="0"/>
          </a:schemeClr>
        </a:solidFill>
        <a:ln w="6350" cap="flat" cmpd="sng" algn="ctr">
          <a:solidFill>
            <a:schemeClr val="lt1">
              <a:hueOff val="0"/>
              <a:satOff val="0"/>
              <a:lumOff val="0"/>
              <a:alphaOff val="0"/>
            </a:schemeClr>
          </a:solidFill>
          <a:prstDash val="solid"/>
          <a:miter lim="800000"/>
        </a:ln>
        <a:effectLst/>
      </dgm:spPr>
    </dgm:pt>
    <dgm:pt modelId="{228DD57A-387F-43E1-989F-9B25BEBE69EC}" type="pres">
      <dgm:prSet presAssocID="{56C1418E-012A-4EDF-9F40-345165D9B740}" presName="DropPinPlaceHolder" presStyleCnt="0"/>
      <dgm:spPr/>
    </dgm:pt>
    <dgm:pt modelId="{6F6E9B4C-B8EC-4F99-96B9-57165B87EB1B}" type="pres">
      <dgm:prSet presAssocID="{56C1418E-012A-4EDF-9F40-345165D9B740}" presName="DropPin" presStyleLbl="alignNode1" presStyleIdx="0" presStyleCnt="5"/>
      <dgm:spPr/>
    </dgm:pt>
    <dgm:pt modelId="{401B5BC3-663B-493C-9C39-5849ACF6676C}" type="pres">
      <dgm:prSet presAssocID="{56C1418E-012A-4EDF-9F40-345165D9B740}" presName="Ellipse" presStyleLbl="fgAcc1" presStyleIdx="1" presStyleCnt="6"/>
      <dgm:spPr>
        <a:solidFill>
          <a:schemeClr val="lt1">
            <a:alpha val="90000"/>
            <a:hueOff val="0"/>
            <a:satOff val="0"/>
            <a:lumOff val="0"/>
            <a:alphaOff val="0"/>
          </a:schemeClr>
        </a:solidFill>
        <a:ln w="12700" cap="flat" cmpd="sng" algn="ctr">
          <a:noFill/>
          <a:prstDash val="solid"/>
          <a:miter lim="800000"/>
        </a:ln>
        <a:effectLst/>
      </dgm:spPr>
    </dgm:pt>
    <dgm:pt modelId="{FE037E8E-119A-4B00-B6B4-C1270BA97270}" type="pres">
      <dgm:prSet presAssocID="{56C1418E-012A-4EDF-9F40-345165D9B740}" presName="L2TextContainer" presStyleLbl="revTx" presStyleIdx="0" presStyleCnt="10">
        <dgm:presLayoutVars>
          <dgm:bulletEnabled val="1"/>
        </dgm:presLayoutVars>
      </dgm:prSet>
      <dgm:spPr/>
    </dgm:pt>
    <dgm:pt modelId="{67BDD461-EC27-42F0-895D-A21F63C04FC8}" type="pres">
      <dgm:prSet presAssocID="{56C1418E-012A-4EDF-9F40-345165D9B740}" presName="L1TextContainer" presStyleLbl="revTx" presStyleIdx="1" presStyleCnt="10">
        <dgm:presLayoutVars>
          <dgm:chMax val="1"/>
          <dgm:chPref val="1"/>
          <dgm:bulletEnabled val="1"/>
        </dgm:presLayoutVars>
      </dgm:prSet>
      <dgm:spPr/>
    </dgm:pt>
    <dgm:pt modelId="{503A3AB9-3243-47CF-AADB-5065A899CDC0}" type="pres">
      <dgm:prSet presAssocID="{56C1418E-012A-4EDF-9F40-345165D9B740}" presName="ConnectLine" presStyleLbl="sibTrans1D1" presStyleIdx="0" presStyleCnt="5"/>
      <dgm:spPr>
        <a:noFill/>
        <a:ln w="12700" cap="flat" cmpd="sng" algn="ctr">
          <a:solidFill>
            <a:schemeClr val="accent5">
              <a:hueOff val="0"/>
              <a:satOff val="0"/>
              <a:lumOff val="0"/>
              <a:alphaOff val="0"/>
            </a:schemeClr>
          </a:solidFill>
          <a:prstDash val="dash"/>
          <a:miter lim="800000"/>
        </a:ln>
        <a:effectLst/>
      </dgm:spPr>
    </dgm:pt>
    <dgm:pt modelId="{7EBC80B6-6530-4771-A316-40FC7E98AE99}" type="pres">
      <dgm:prSet presAssocID="{56C1418E-012A-4EDF-9F40-345165D9B740}" presName="EmptyPlaceHolder" presStyleCnt="0"/>
      <dgm:spPr/>
    </dgm:pt>
    <dgm:pt modelId="{310E7EAF-85EB-479B-A32F-644D22BFC0E0}" type="pres">
      <dgm:prSet presAssocID="{7C6E5B88-0E6B-44A4-85D1-067308472012}" presName="spaceBetweenRectangles" presStyleCnt="0"/>
      <dgm:spPr/>
    </dgm:pt>
    <dgm:pt modelId="{15D7CFE0-2182-4488-A28B-075D63B65A06}" type="pres">
      <dgm:prSet presAssocID="{4C3FF27E-F0BC-4D6D-9C29-210DED8C87F5}" presName="composite" presStyleCnt="0"/>
      <dgm:spPr/>
    </dgm:pt>
    <dgm:pt modelId="{204A74B6-F93F-4F1E-8F03-B3120C8A4206}" type="pres">
      <dgm:prSet presAssocID="{4C3FF27E-F0BC-4D6D-9C29-210DED8C87F5}" presName="ConnectorPoint" presStyleLbl="lnNode1" presStyleIdx="1" presStyleCnt="5"/>
      <dgm:spPr>
        <a:solidFill>
          <a:schemeClr val="accent5">
            <a:hueOff val="-1689636"/>
            <a:satOff val="-4355"/>
            <a:lumOff val="-2941"/>
            <a:alphaOff val="0"/>
          </a:schemeClr>
        </a:solidFill>
        <a:ln w="6350" cap="flat" cmpd="sng" algn="ctr">
          <a:solidFill>
            <a:schemeClr val="lt1">
              <a:hueOff val="0"/>
              <a:satOff val="0"/>
              <a:lumOff val="0"/>
              <a:alphaOff val="0"/>
            </a:schemeClr>
          </a:solidFill>
          <a:prstDash val="solid"/>
          <a:miter lim="800000"/>
        </a:ln>
        <a:effectLst/>
      </dgm:spPr>
    </dgm:pt>
    <dgm:pt modelId="{7620CB33-169E-404E-B387-614249E939C9}" type="pres">
      <dgm:prSet presAssocID="{4C3FF27E-F0BC-4D6D-9C29-210DED8C87F5}" presName="DropPinPlaceHolder" presStyleCnt="0"/>
      <dgm:spPr/>
    </dgm:pt>
    <dgm:pt modelId="{DC372142-952E-4563-A99B-5E035BEA498B}" type="pres">
      <dgm:prSet presAssocID="{4C3FF27E-F0BC-4D6D-9C29-210DED8C87F5}" presName="DropPin" presStyleLbl="alignNode1" presStyleIdx="1" presStyleCnt="5"/>
      <dgm:spPr/>
    </dgm:pt>
    <dgm:pt modelId="{1EDF3A36-B626-4E79-9529-8C81FAF61297}" type="pres">
      <dgm:prSet presAssocID="{4C3FF27E-F0BC-4D6D-9C29-210DED8C87F5}" presName="Ellipse" presStyleLbl="fgAcc1" presStyleIdx="2" presStyleCnt="6"/>
      <dgm:spPr>
        <a:solidFill>
          <a:schemeClr val="lt1">
            <a:alpha val="90000"/>
            <a:hueOff val="0"/>
            <a:satOff val="0"/>
            <a:lumOff val="0"/>
            <a:alphaOff val="0"/>
          </a:schemeClr>
        </a:solidFill>
        <a:ln w="12700" cap="flat" cmpd="sng" algn="ctr">
          <a:noFill/>
          <a:prstDash val="solid"/>
          <a:miter lim="800000"/>
        </a:ln>
        <a:effectLst/>
      </dgm:spPr>
    </dgm:pt>
    <dgm:pt modelId="{6FC35E62-7D5D-4773-B042-5ACFCC28F128}" type="pres">
      <dgm:prSet presAssocID="{4C3FF27E-F0BC-4D6D-9C29-210DED8C87F5}" presName="L2TextContainer" presStyleLbl="revTx" presStyleIdx="2" presStyleCnt="10">
        <dgm:presLayoutVars>
          <dgm:bulletEnabled val="1"/>
        </dgm:presLayoutVars>
      </dgm:prSet>
      <dgm:spPr/>
    </dgm:pt>
    <dgm:pt modelId="{BE16AF54-CB1C-4552-9F78-1925B2CEBD91}" type="pres">
      <dgm:prSet presAssocID="{4C3FF27E-F0BC-4D6D-9C29-210DED8C87F5}" presName="L1TextContainer" presStyleLbl="revTx" presStyleIdx="3" presStyleCnt="10">
        <dgm:presLayoutVars>
          <dgm:chMax val="1"/>
          <dgm:chPref val="1"/>
          <dgm:bulletEnabled val="1"/>
        </dgm:presLayoutVars>
      </dgm:prSet>
      <dgm:spPr/>
    </dgm:pt>
    <dgm:pt modelId="{A3370E01-2337-4681-89D2-C3D99523188B}" type="pres">
      <dgm:prSet presAssocID="{4C3FF27E-F0BC-4D6D-9C29-210DED8C87F5}" presName="ConnectLine" presStyleLbl="sibTrans1D1" presStyleIdx="1" presStyleCnt="5"/>
      <dgm:spPr>
        <a:noFill/>
        <a:ln w="12700" cap="flat" cmpd="sng" algn="ctr">
          <a:solidFill>
            <a:schemeClr val="accent5">
              <a:hueOff val="-1689636"/>
              <a:satOff val="-4355"/>
              <a:lumOff val="-2941"/>
              <a:alphaOff val="0"/>
            </a:schemeClr>
          </a:solidFill>
          <a:prstDash val="dash"/>
          <a:miter lim="800000"/>
        </a:ln>
        <a:effectLst/>
      </dgm:spPr>
    </dgm:pt>
    <dgm:pt modelId="{BFB7369D-1631-4308-BC06-CC6717CF956C}" type="pres">
      <dgm:prSet presAssocID="{4C3FF27E-F0BC-4D6D-9C29-210DED8C87F5}" presName="EmptyPlaceHolder" presStyleCnt="0"/>
      <dgm:spPr/>
    </dgm:pt>
    <dgm:pt modelId="{A555E227-088B-4FA9-A051-EC4934E395BE}" type="pres">
      <dgm:prSet presAssocID="{D06135F8-7781-49E6-9F71-64C844495D75}" presName="spaceBetweenRectangles" presStyleCnt="0"/>
      <dgm:spPr/>
    </dgm:pt>
    <dgm:pt modelId="{8940E48C-0A20-486A-932E-146085133FD9}" type="pres">
      <dgm:prSet presAssocID="{F158C445-07B1-4161-A40D-9A5692DB5326}" presName="composite" presStyleCnt="0"/>
      <dgm:spPr/>
    </dgm:pt>
    <dgm:pt modelId="{E64E8DFC-DC1E-42A6-885F-A3863FF29C02}" type="pres">
      <dgm:prSet presAssocID="{F158C445-07B1-4161-A40D-9A5692DB5326}" presName="ConnectorPoint" presStyleLbl="lnNode1" presStyleIdx="2" presStyleCnt="5"/>
      <dgm:spPr>
        <a:solidFill>
          <a:schemeClr val="accent5">
            <a:hueOff val="-3379271"/>
            <a:satOff val="-8710"/>
            <a:lumOff val="-5883"/>
            <a:alphaOff val="0"/>
          </a:schemeClr>
        </a:solidFill>
        <a:ln w="6350" cap="flat" cmpd="sng" algn="ctr">
          <a:solidFill>
            <a:schemeClr val="lt1">
              <a:hueOff val="0"/>
              <a:satOff val="0"/>
              <a:lumOff val="0"/>
              <a:alphaOff val="0"/>
            </a:schemeClr>
          </a:solidFill>
          <a:prstDash val="solid"/>
          <a:miter lim="800000"/>
        </a:ln>
        <a:effectLst/>
      </dgm:spPr>
    </dgm:pt>
    <dgm:pt modelId="{236667A1-3C5C-4CD9-A111-093C9851E6E3}" type="pres">
      <dgm:prSet presAssocID="{F158C445-07B1-4161-A40D-9A5692DB5326}" presName="DropPinPlaceHolder" presStyleCnt="0"/>
      <dgm:spPr/>
    </dgm:pt>
    <dgm:pt modelId="{F47E6217-4D35-41CD-88D5-2BE636D40078}" type="pres">
      <dgm:prSet presAssocID="{F158C445-07B1-4161-A40D-9A5692DB5326}" presName="DropPin" presStyleLbl="alignNode1" presStyleIdx="2" presStyleCnt="5"/>
      <dgm:spPr/>
    </dgm:pt>
    <dgm:pt modelId="{C0813C25-33C8-4BFD-9516-043A0506FFC7}" type="pres">
      <dgm:prSet presAssocID="{F158C445-07B1-4161-A40D-9A5692DB5326}" presName="Ellipse" presStyleLbl="fgAcc1" presStyleIdx="3" presStyleCnt="6"/>
      <dgm:spPr>
        <a:solidFill>
          <a:schemeClr val="lt1">
            <a:alpha val="90000"/>
            <a:hueOff val="0"/>
            <a:satOff val="0"/>
            <a:lumOff val="0"/>
            <a:alphaOff val="0"/>
          </a:schemeClr>
        </a:solidFill>
        <a:ln w="12700" cap="flat" cmpd="sng" algn="ctr">
          <a:noFill/>
          <a:prstDash val="solid"/>
          <a:miter lim="800000"/>
        </a:ln>
        <a:effectLst/>
      </dgm:spPr>
    </dgm:pt>
    <dgm:pt modelId="{E35D7120-FCD0-4961-8EE6-6B27380B16C0}" type="pres">
      <dgm:prSet presAssocID="{F158C445-07B1-4161-A40D-9A5692DB5326}" presName="L2TextContainer" presStyleLbl="revTx" presStyleIdx="4" presStyleCnt="10">
        <dgm:presLayoutVars>
          <dgm:bulletEnabled val="1"/>
        </dgm:presLayoutVars>
      </dgm:prSet>
      <dgm:spPr/>
    </dgm:pt>
    <dgm:pt modelId="{1887964F-6261-4CB9-9235-E70E1B605EC2}" type="pres">
      <dgm:prSet presAssocID="{F158C445-07B1-4161-A40D-9A5692DB5326}" presName="L1TextContainer" presStyleLbl="revTx" presStyleIdx="5" presStyleCnt="10">
        <dgm:presLayoutVars>
          <dgm:chMax val="1"/>
          <dgm:chPref val="1"/>
          <dgm:bulletEnabled val="1"/>
        </dgm:presLayoutVars>
      </dgm:prSet>
      <dgm:spPr/>
    </dgm:pt>
    <dgm:pt modelId="{8618D93F-693D-4B31-8FC0-2DD789F4BEF3}" type="pres">
      <dgm:prSet presAssocID="{F158C445-07B1-4161-A40D-9A5692DB5326}" presName="ConnectLine" presStyleLbl="sibTrans1D1" presStyleIdx="2" presStyleCnt="5"/>
      <dgm:spPr>
        <a:noFill/>
        <a:ln w="12700" cap="flat" cmpd="sng" algn="ctr">
          <a:solidFill>
            <a:schemeClr val="accent5">
              <a:hueOff val="-3379271"/>
              <a:satOff val="-8710"/>
              <a:lumOff val="-5883"/>
              <a:alphaOff val="0"/>
            </a:schemeClr>
          </a:solidFill>
          <a:prstDash val="dash"/>
          <a:miter lim="800000"/>
        </a:ln>
        <a:effectLst/>
      </dgm:spPr>
    </dgm:pt>
    <dgm:pt modelId="{2954247C-F493-4B49-B5E2-355B45D735AA}" type="pres">
      <dgm:prSet presAssocID="{F158C445-07B1-4161-A40D-9A5692DB5326}" presName="EmptyPlaceHolder" presStyleCnt="0"/>
      <dgm:spPr/>
    </dgm:pt>
    <dgm:pt modelId="{ED4DD1A8-A693-43FE-AC92-23175950EE05}" type="pres">
      <dgm:prSet presAssocID="{FACEE8B5-0AED-4E9E-A0AC-595397D10586}" presName="spaceBetweenRectangles" presStyleCnt="0"/>
      <dgm:spPr/>
    </dgm:pt>
    <dgm:pt modelId="{4F7D7E69-569A-444E-9BD5-F464FFF6C6DF}" type="pres">
      <dgm:prSet presAssocID="{F492CA76-10F7-4FA8-8303-12C8B1581B91}" presName="composite" presStyleCnt="0"/>
      <dgm:spPr/>
    </dgm:pt>
    <dgm:pt modelId="{06CD740D-7C93-4DD6-86D6-B759F05F4AC3}" type="pres">
      <dgm:prSet presAssocID="{F492CA76-10F7-4FA8-8303-12C8B1581B91}" presName="ConnectorPoint" presStyleLbl="lnNode1" presStyleIdx="3" presStyleCnt="5"/>
      <dgm:spPr>
        <a:solidFill>
          <a:schemeClr val="accent5">
            <a:hueOff val="-5068907"/>
            <a:satOff val="-13064"/>
            <a:lumOff val="-8824"/>
            <a:alphaOff val="0"/>
          </a:schemeClr>
        </a:solidFill>
        <a:ln w="6350" cap="flat" cmpd="sng" algn="ctr">
          <a:solidFill>
            <a:schemeClr val="lt1">
              <a:hueOff val="0"/>
              <a:satOff val="0"/>
              <a:lumOff val="0"/>
              <a:alphaOff val="0"/>
            </a:schemeClr>
          </a:solidFill>
          <a:prstDash val="solid"/>
          <a:miter lim="800000"/>
        </a:ln>
        <a:effectLst/>
      </dgm:spPr>
    </dgm:pt>
    <dgm:pt modelId="{9C1E6382-3835-4572-8C9D-860FE852F161}" type="pres">
      <dgm:prSet presAssocID="{F492CA76-10F7-4FA8-8303-12C8B1581B91}" presName="DropPinPlaceHolder" presStyleCnt="0"/>
      <dgm:spPr/>
    </dgm:pt>
    <dgm:pt modelId="{3C4983D3-43AF-4FE9-8A1C-819F5AE7D41D}" type="pres">
      <dgm:prSet presAssocID="{F492CA76-10F7-4FA8-8303-12C8B1581B91}" presName="DropPin" presStyleLbl="alignNode1" presStyleIdx="3" presStyleCnt="5"/>
      <dgm:spPr/>
    </dgm:pt>
    <dgm:pt modelId="{A8AD9B6B-0F8D-4685-A8E9-482B1AF406F2}" type="pres">
      <dgm:prSet presAssocID="{F492CA76-10F7-4FA8-8303-12C8B1581B91}" presName="Ellipse" presStyleLbl="fgAcc1" presStyleIdx="4" presStyleCnt="6"/>
      <dgm:spPr>
        <a:solidFill>
          <a:schemeClr val="lt1">
            <a:alpha val="90000"/>
            <a:hueOff val="0"/>
            <a:satOff val="0"/>
            <a:lumOff val="0"/>
            <a:alphaOff val="0"/>
          </a:schemeClr>
        </a:solidFill>
        <a:ln w="12700" cap="flat" cmpd="sng" algn="ctr">
          <a:noFill/>
          <a:prstDash val="solid"/>
          <a:miter lim="800000"/>
        </a:ln>
        <a:effectLst/>
      </dgm:spPr>
    </dgm:pt>
    <dgm:pt modelId="{B045649B-0247-4739-930D-8F14FE2F7984}" type="pres">
      <dgm:prSet presAssocID="{F492CA76-10F7-4FA8-8303-12C8B1581B91}" presName="L2TextContainer" presStyleLbl="revTx" presStyleIdx="6" presStyleCnt="10">
        <dgm:presLayoutVars>
          <dgm:bulletEnabled val="1"/>
        </dgm:presLayoutVars>
      </dgm:prSet>
      <dgm:spPr/>
    </dgm:pt>
    <dgm:pt modelId="{7C4AC321-237D-40DC-993D-FB603F001369}" type="pres">
      <dgm:prSet presAssocID="{F492CA76-10F7-4FA8-8303-12C8B1581B91}" presName="L1TextContainer" presStyleLbl="revTx" presStyleIdx="7" presStyleCnt="10">
        <dgm:presLayoutVars>
          <dgm:chMax val="1"/>
          <dgm:chPref val="1"/>
          <dgm:bulletEnabled val="1"/>
        </dgm:presLayoutVars>
      </dgm:prSet>
      <dgm:spPr/>
    </dgm:pt>
    <dgm:pt modelId="{05D93AF4-99C8-4C5E-AB0F-ABC5902093DF}" type="pres">
      <dgm:prSet presAssocID="{F492CA76-10F7-4FA8-8303-12C8B1581B91}" presName="ConnectLine" presStyleLbl="sibTrans1D1" presStyleIdx="3" presStyleCnt="5"/>
      <dgm:spPr>
        <a:noFill/>
        <a:ln w="12700" cap="flat" cmpd="sng" algn="ctr">
          <a:solidFill>
            <a:schemeClr val="accent5">
              <a:hueOff val="-5068907"/>
              <a:satOff val="-13064"/>
              <a:lumOff val="-8824"/>
              <a:alphaOff val="0"/>
            </a:schemeClr>
          </a:solidFill>
          <a:prstDash val="dash"/>
          <a:miter lim="800000"/>
        </a:ln>
        <a:effectLst/>
      </dgm:spPr>
    </dgm:pt>
    <dgm:pt modelId="{264BD1F9-0008-4735-BE18-9A66CBD377C6}" type="pres">
      <dgm:prSet presAssocID="{F492CA76-10F7-4FA8-8303-12C8B1581B91}" presName="EmptyPlaceHolder" presStyleCnt="0"/>
      <dgm:spPr/>
    </dgm:pt>
    <dgm:pt modelId="{1203E951-18B6-476B-9418-A1855FF32077}" type="pres">
      <dgm:prSet presAssocID="{FB94229C-8E44-4F4D-88F2-2D784E992343}" presName="spaceBetweenRectangles" presStyleCnt="0"/>
      <dgm:spPr/>
    </dgm:pt>
    <dgm:pt modelId="{8FBFF917-9E4E-4AB7-8CBA-4187FDF5E6AC}" type="pres">
      <dgm:prSet presAssocID="{F98C769C-F122-401D-A68B-C4CE3A588407}" presName="composite" presStyleCnt="0"/>
      <dgm:spPr/>
    </dgm:pt>
    <dgm:pt modelId="{4904D6EB-4B29-416B-8CCE-1E17D2A78C67}" type="pres">
      <dgm:prSet presAssocID="{F98C769C-F122-401D-A68B-C4CE3A588407}" presName="ConnectorPoint" presStyleLbl="lnNode1" presStyleIdx="4" presStyleCnt="5"/>
      <dgm:spPr>
        <a:solidFill>
          <a:schemeClr val="accent5">
            <a:hueOff val="-6758543"/>
            <a:satOff val="-17419"/>
            <a:lumOff val="-11765"/>
            <a:alphaOff val="0"/>
          </a:schemeClr>
        </a:solidFill>
        <a:ln w="6350" cap="flat" cmpd="sng" algn="ctr">
          <a:solidFill>
            <a:schemeClr val="lt1">
              <a:hueOff val="0"/>
              <a:satOff val="0"/>
              <a:lumOff val="0"/>
              <a:alphaOff val="0"/>
            </a:schemeClr>
          </a:solidFill>
          <a:prstDash val="solid"/>
          <a:miter lim="800000"/>
        </a:ln>
        <a:effectLst/>
      </dgm:spPr>
    </dgm:pt>
    <dgm:pt modelId="{89FA54CA-3BEE-4943-87F7-FF3E51655249}" type="pres">
      <dgm:prSet presAssocID="{F98C769C-F122-401D-A68B-C4CE3A588407}" presName="DropPinPlaceHolder" presStyleCnt="0"/>
      <dgm:spPr/>
    </dgm:pt>
    <dgm:pt modelId="{21BAAE6E-8521-412E-84E1-3305A7565EE8}" type="pres">
      <dgm:prSet presAssocID="{F98C769C-F122-401D-A68B-C4CE3A588407}" presName="DropPin" presStyleLbl="alignNode1" presStyleIdx="4" presStyleCnt="5"/>
      <dgm:spPr/>
    </dgm:pt>
    <dgm:pt modelId="{6B313A4D-C5CE-409E-B85B-914827D9611F}" type="pres">
      <dgm:prSet presAssocID="{F98C769C-F122-401D-A68B-C4CE3A588407}" presName="Ellipse" presStyleLbl="fgAcc1" presStyleIdx="5" presStyleCnt="6"/>
      <dgm:spPr>
        <a:solidFill>
          <a:schemeClr val="lt1">
            <a:alpha val="90000"/>
            <a:hueOff val="0"/>
            <a:satOff val="0"/>
            <a:lumOff val="0"/>
            <a:alphaOff val="0"/>
          </a:schemeClr>
        </a:solidFill>
        <a:ln w="12700" cap="flat" cmpd="sng" algn="ctr">
          <a:noFill/>
          <a:prstDash val="solid"/>
          <a:miter lim="800000"/>
        </a:ln>
        <a:effectLst/>
      </dgm:spPr>
    </dgm:pt>
    <dgm:pt modelId="{EB7A139D-4B9B-4748-A838-B455F21104A6}" type="pres">
      <dgm:prSet presAssocID="{F98C769C-F122-401D-A68B-C4CE3A588407}" presName="L2TextContainer" presStyleLbl="revTx" presStyleIdx="8" presStyleCnt="10">
        <dgm:presLayoutVars>
          <dgm:bulletEnabled val="1"/>
        </dgm:presLayoutVars>
      </dgm:prSet>
      <dgm:spPr/>
    </dgm:pt>
    <dgm:pt modelId="{B7F96D3E-6A86-45F4-ABAC-071E22234FE5}" type="pres">
      <dgm:prSet presAssocID="{F98C769C-F122-401D-A68B-C4CE3A588407}" presName="L1TextContainer" presStyleLbl="revTx" presStyleIdx="9" presStyleCnt="10">
        <dgm:presLayoutVars>
          <dgm:chMax val="1"/>
          <dgm:chPref val="1"/>
          <dgm:bulletEnabled val="1"/>
        </dgm:presLayoutVars>
      </dgm:prSet>
      <dgm:spPr/>
    </dgm:pt>
    <dgm:pt modelId="{8E8DE673-A372-459B-8FCB-41981BD0FB2F}" type="pres">
      <dgm:prSet presAssocID="{F98C769C-F122-401D-A68B-C4CE3A588407}" presName="ConnectLine" presStyleLbl="sibTrans1D1" presStyleIdx="4" presStyleCnt="5"/>
      <dgm:spPr>
        <a:noFill/>
        <a:ln w="12700" cap="flat" cmpd="sng" algn="ctr">
          <a:solidFill>
            <a:schemeClr val="accent5">
              <a:hueOff val="-6758543"/>
              <a:satOff val="-17419"/>
              <a:lumOff val="-11765"/>
              <a:alphaOff val="0"/>
            </a:schemeClr>
          </a:solidFill>
          <a:prstDash val="dash"/>
          <a:miter lim="800000"/>
        </a:ln>
        <a:effectLst/>
      </dgm:spPr>
    </dgm:pt>
    <dgm:pt modelId="{FE68B1C1-BBAB-4E52-A2F1-DC9B6F68617D}" type="pres">
      <dgm:prSet presAssocID="{F98C769C-F122-401D-A68B-C4CE3A588407}" presName="EmptyPlaceHolder" presStyleCnt="0"/>
      <dgm:spPr/>
    </dgm:pt>
  </dgm:ptLst>
  <dgm:cxnLst>
    <dgm:cxn modelId="{73A86E09-60DC-4C73-B8B8-A24232260199}" type="presOf" srcId="{F158C445-07B1-4161-A40D-9A5692DB5326}" destId="{1887964F-6261-4CB9-9235-E70E1B605EC2}" srcOrd="0" destOrd="0" presId="urn:microsoft.com/office/officeart/2017/3/layout/DropPinTimeline"/>
    <dgm:cxn modelId="{340FB40D-A0EA-45C9-AC72-F53228FD9DA2}" type="presOf" srcId="{F98C769C-F122-401D-A68B-C4CE3A588407}" destId="{B7F96D3E-6A86-45F4-ABAC-071E22234FE5}" srcOrd="0" destOrd="0" presId="urn:microsoft.com/office/officeart/2017/3/layout/DropPinTimeline"/>
    <dgm:cxn modelId="{0C057C1C-5F79-47AA-A849-AF3FE548CC9E}" srcId="{40B5D9BA-41C3-4B60-B99F-4F345BD7D376}" destId="{F158C445-07B1-4161-A40D-9A5692DB5326}" srcOrd="2" destOrd="0" parTransId="{52C26B9D-02A7-4908-939E-FE01EC84272E}" sibTransId="{FACEE8B5-0AED-4E9E-A0AC-595397D10586}"/>
    <dgm:cxn modelId="{32D6F62A-19D7-4DE8-9BE7-6EF7C3D1A725}" srcId="{40B5D9BA-41C3-4B60-B99F-4F345BD7D376}" destId="{F492CA76-10F7-4FA8-8303-12C8B1581B91}" srcOrd="3" destOrd="0" parTransId="{F7090334-4A31-4D5D-818D-6BDAB2268145}" sibTransId="{FB94229C-8E44-4F4D-88F2-2D784E992343}"/>
    <dgm:cxn modelId="{F80C3E2B-DB6B-4FA6-80E8-8A9EAF8B50FC}" type="presOf" srcId="{56C1418E-012A-4EDF-9F40-345165D9B740}" destId="{67BDD461-EC27-42F0-895D-A21F63C04FC8}" srcOrd="0" destOrd="0" presId="urn:microsoft.com/office/officeart/2017/3/layout/DropPinTimeline"/>
    <dgm:cxn modelId="{CC3B293A-95BC-434E-9259-61B3C84DB8CD}" type="presOf" srcId="{40B5D9BA-41C3-4B60-B99F-4F345BD7D376}" destId="{97A7BE99-65DB-4CEB-B764-162685C04BBF}" srcOrd="0" destOrd="0" presId="urn:microsoft.com/office/officeart/2017/3/layout/DropPinTimeline"/>
    <dgm:cxn modelId="{7323CA47-37A7-4F55-B7AE-F44C078FCB97}" type="presOf" srcId="{F492CA76-10F7-4FA8-8303-12C8B1581B91}" destId="{7C4AC321-237D-40DC-993D-FB603F001369}" srcOrd="0" destOrd="0" presId="urn:microsoft.com/office/officeart/2017/3/layout/DropPinTimeline"/>
    <dgm:cxn modelId="{23317A68-BB15-4FD6-9F10-45EBE7458C04}" srcId="{40B5D9BA-41C3-4B60-B99F-4F345BD7D376}" destId="{F98C769C-F122-401D-A68B-C4CE3A588407}" srcOrd="4" destOrd="0" parTransId="{C2AC03A0-B0A3-40FA-BAC0-83376C9FECF8}" sibTransId="{74773C18-28F0-4E76-A456-C55BF69CB25A}"/>
    <dgm:cxn modelId="{95134683-126D-464A-B220-5D0DD2ECBF72}" type="presOf" srcId="{4C3FF27E-F0BC-4D6D-9C29-210DED8C87F5}" destId="{BE16AF54-CB1C-4552-9F78-1925B2CEBD91}" srcOrd="0" destOrd="0" presId="urn:microsoft.com/office/officeart/2017/3/layout/DropPinTimeline"/>
    <dgm:cxn modelId="{68840293-6251-4DFF-A609-A8A14BB889D6}" srcId="{40B5D9BA-41C3-4B60-B99F-4F345BD7D376}" destId="{56C1418E-012A-4EDF-9F40-345165D9B740}" srcOrd="0" destOrd="0" parTransId="{1BF24AA0-1571-4BD7-AC01-078FF22F308C}" sibTransId="{7C6E5B88-0E6B-44A4-85D1-067308472012}"/>
    <dgm:cxn modelId="{F53A24E8-9134-4447-9F02-12731A8BC60E}" srcId="{40B5D9BA-41C3-4B60-B99F-4F345BD7D376}" destId="{4C3FF27E-F0BC-4D6D-9C29-210DED8C87F5}" srcOrd="1" destOrd="0" parTransId="{50767FEA-6E58-4276-AFED-3A64307B4525}" sibTransId="{D06135F8-7781-49E6-9F71-64C844495D75}"/>
    <dgm:cxn modelId="{65420FE2-3DEF-4E1E-8182-BFA7C35B27A5}" type="presParOf" srcId="{97A7BE99-65DB-4CEB-B764-162685C04BBF}" destId="{5F0D332F-B9B9-49EB-817E-C2FB74776331}" srcOrd="0" destOrd="0" presId="urn:microsoft.com/office/officeart/2017/3/layout/DropPinTimeline"/>
    <dgm:cxn modelId="{9DC3E482-FBA4-40E8-9559-3CE92DEE0CAF}" type="presParOf" srcId="{97A7BE99-65DB-4CEB-B764-162685C04BBF}" destId="{D3C80E9C-6357-458A-9473-9B2BCDDCAFA9}" srcOrd="1" destOrd="0" presId="urn:microsoft.com/office/officeart/2017/3/layout/DropPinTimeline"/>
    <dgm:cxn modelId="{6EC2ED21-3947-4E24-8E3B-DEC9EE4EE0CF}" type="presParOf" srcId="{D3C80E9C-6357-458A-9473-9B2BCDDCAFA9}" destId="{3C1E2567-17F4-44D8-9AA1-A4787D8F444A}" srcOrd="0" destOrd="0" presId="urn:microsoft.com/office/officeart/2017/3/layout/DropPinTimeline"/>
    <dgm:cxn modelId="{3F85F578-611D-4BC8-84E9-DEE39BF3C595}" type="presParOf" srcId="{3C1E2567-17F4-44D8-9AA1-A4787D8F444A}" destId="{A78C7257-D3D5-4FD3-99DB-300F40EB1948}" srcOrd="0" destOrd="0" presId="urn:microsoft.com/office/officeart/2017/3/layout/DropPinTimeline"/>
    <dgm:cxn modelId="{1D082CFF-8ABC-457A-870D-A6FB595CE089}" type="presParOf" srcId="{3C1E2567-17F4-44D8-9AA1-A4787D8F444A}" destId="{228DD57A-387F-43E1-989F-9B25BEBE69EC}" srcOrd="1" destOrd="0" presId="urn:microsoft.com/office/officeart/2017/3/layout/DropPinTimeline"/>
    <dgm:cxn modelId="{F080858E-72A9-4641-825D-01F6CA6AED6D}" type="presParOf" srcId="{228DD57A-387F-43E1-989F-9B25BEBE69EC}" destId="{6F6E9B4C-B8EC-4F99-96B9-57165B87EB1B}" srcOrd="0" destOrd="0" presId="urn:microsoft.com/office/officeart/2017/3/layout/DropPinTimeline"/>
    <dgm:cxn modelId="{54DAC704-6A36-4E00-8C63-F419E7AA556E}" type="presParOf" srcId="{228DD57A-387F-43E1-989F-9B25BEBE69EC}" destId="{401B5BC3-663B-493C-9C39-5849ACF6676C}" srcOrd="1" destOrd="0" presId="urn:microsoft.com/office/officeart/2017/3/layout/DropPinTimeline"/>
    <dgm:cxn modelId="{952D394F-DB50-4185-AF24-8949C9CD3EBC}" type="presParOf" srcId="{3C1E2567-17F4-44D8-9AA1-A4787D8F444A}" destId="{FE037E8E-119A-4B00-B6B4-C1270BA97270}" srcOrd="2" destOrd="0" presId="urn:microsoft.com/office/officeart/2017/3/layout/DropPinTimeline"/>
    <dgm:cxn modelId="{B1EF155E-8AB2-4F76-A526-8243775D6655}" type="presParOf" srcId="{3C1E2567-17F4-44D8-9AA1-A4787D8F444A}" destId="{67BDD461-EC27-42F0-895D-A21F63C04FC8}" srcOrd="3" destOrd="0" presId="urn:microsoft.com/office/officeart/2017/3/layout/DropPinTimeline"/>
    <dgm:cxn modelId="{70BC2535-8B34-47B6-B168-439C1317B763}" type="presParOf" srcId="{3C1E2567-17F4-44D8-9AA1-A4787D8F444A}" destId="{503A3AB9-3243-47CF-AADB-5065A899CDC0}" srcOrd="4" destOrd="0" presId="urn:microsoft.com/office/officeart/2017/3/layout/DropPinTimeline"/>
    <dgm:cxn modelId="{32BC46C9-8230-44A0-97A4-AD14FF03E100}" type="presParOf" srcId="{3C1E2567-17F4-44D8-9AA1-A4787D8F444A}" destId="{7EBC80B6-6530-4771-A316-40FC7E98AE99}" srcOrd="5" destOrd="0" presId="urn:microsoft.com/office/officeart/2017/3/layout/DropPinTimeline"/>
    <dgm:cxn modelId="{74C67008-AB75-462E-9C87-C41A64EB5D8F}" type="presParOf" srcId="{D3C80E9C-6357-458A-9473-9B2BCDDCAFA9}" destId="{310E7EAF-85EB-479B-A32F-644D22BFC0E0}" srcOrd="1" destOrd="0" presId="urn:microsoft.com/office/officeart/2017/3/layout/DropPinTimeline"/>
    <dgm:cxn modelId="{4978D991-BA18-4899-B908-3BCC28165711}" type="presParOf" srcId="{D3C80E9C-6357-458A-9473-9B2BCDDCAFA9}" destId="{15D7CFE0-2182-4488-A28B-075D63B65A06}" srcOrd="2" destOrd="0" presId="urn:microsoft.com/office/officeart/2017/3/layout/DropPinTimeline"/>
    <dgm:cxn modelId="{97974EC5-EBB1-444E-815C-D335D934D12E}" type="presParOf" srcId="{15D7CFE0-2182-4488-A28B-075D63B65A06}" destId="{204A74B6-F93F-4F1E-8F03-B3120C8A4206}" srcOrd="0" destOrd="0" presId="urn:microsoft.com/office/officeart/2017/3/layout/DropPinTimeline"/>
    <dgm:cxn modelId="{581868A1-5173-4E26-80E4-96AEFCAE9AD3}" type="presParOf" srcId="{15D7CFE0-2182-4488-A28B-075D63B65A06}" destId="{7620CB33-169E-404E-B387-614249E939C9}" srcOrd="1" destOrd="0" presId="urn:microsoft.com/office/officeart/2017/3/layout/DropPinTimeline"/>
    <dgm:cxn modelId="{DEA4E806-946D-4198-A510-9BD58305A742}" type="presParOf" srcId="{7620CB33-169E-404E-B387-614249E939C9}" destId="{DC372142-952E-4563-A99B-5E035BEA498B}" srcOrd="0" destOrd="0" presId="urn:microsoft.com/office/officeart/2017/3/layout/DropPinTimeline"/>
    <dgm:cxn modelId="{6827F269-7BD7-4AE7-AE39-CAC1F7157ABA}" type="presParOf" srcId="{7620CB33-169E-404E-B387-614249E939C9}" destId="{1EDF3A36-B626-4E79-9529-8C81FAF61297}" srcOrd="1" destOrd="0" presId="urn:microsoft.com/office/officeart/2017/3/layout/DropPinTimeline"/>
    <dgm:cxn modelId="{5C59678D-B8C7-458E-A743-69EA15A4D1AB}" type="presParOf" srcId="{15D7CFE0-2182-4488-A28B-075D63B65A06}" destId="{6FC35E62-7D5D-4773-B042-5ACFCC28F128}" srcOrd="2" destOrd="0" presId="urn:microsoft.com/office/officeart/2017/3/layout/DropPinTimeline"/>
    <dgm:cxn modelId="{3E7281D4-569E-4C4D-88D3-E6544D30A750}" type="presParOf" srcId="{15D7CFE0-2182-4488-A28B-075D63B65A06}" destId="{BE16AF54-CB1C-4552-9F78-1925B2CEBD91}" srcOrd="3" destOrd="0" presId="urn:microsoft.com/office/officeart/2017/3/layout/DropPinTimeline"/>
    <dgm:cxn modelId="{D0638625-90DA-4C0C-8C41-20F267BDD01F}" type="presParOf" srcId="{15D7CFE0-2182-4488-A28B-075D63B65A06}" destId="{A3370E01-2337-4681-89D2-C3D99523188B}" srcOrd="4" destOrd="0" presId="urn:microsoft.com/office/officeart/2017/3/layout/DropPinTimeline"/>
    <dgm:cxn modelId="{A720C3BB-459B-4428-A349-1D5D16E9A4B5}" type="presParOf" srcId="{15D7CFE0-2182-4488-A28B-075D63B65A06}" destId="{BFB7369D-1631-4308-BC06-CC6717CF956C}" srcOrd="5" destOrd="0" presId="urn:microsoft.com/office/officeart/2017/3/layout/DropPinTimeline"/>
    <dgm:cxn modelId="{AFB5AE56-EAAC-45E8-9E49-EC608F08B1D5}" type="presParOf" srcId="{D3C80E9C-6357-458A-9473-9B2BCDDCAFA9}" destId="{A555E227-088B-4FA9-A051-EC4934E395BE}" srcOrd="3" destOrd="0" presId="urn:microsoft.com/office/officeart/2017/3/layout/DropPinTimeline"/>
    <dgm:cxn modelId="{5C012CDD-454A-4992-9B9F-E158647AF90F}" type="presParOf" srcId="{D3C80E9C-6357-458A-9473-9B2BCDDCAFA9}" destId="{8940E48C-0A20-486A-932E-146085133FD9}" srcOrd="4" destOrd="0" presId="urn:microsoft.com/office/officeart/2017/3/layout/DropPinTimeline"/>
    <dgm:cxn modelId="{C21C31D9-D6C0-4289-BB1C-79FF66E91B6C}" type="presParOf" srcId="{8940E48C-0A20-486A-932E-146085133FD9}" destId="{E64E8DFC-DC1E-42A6-885F-A3863FF29C02}" srcOrd="0" destOrd="0" presId="urn:microsoft.com/office/officeart/2017/3/layout/DropPinTimeline"/>
    <dgm:cxn modelId="{2E1B627E-2030-461D-817C-34AC60176192}" type="presParOf" srcId="{8940E48C-0A20-486A-932E-146085133FD9}" destId="{236667A1-3C5C-4CD9-A111-093C9851E6E3}" srcOrd="1" destOrd="0" presId="urn:microsoft.com/office/officeart/2017/3/layout/DropPinTimeline"/>
    <dgm:cxn modelId="{9367332A-E249-4804-B7A1-DF59ACE05F02}" type="presParOf" srcId="{236667A1-3C5C-4CD9-A111-093C9851E6E3}" destId="{F47E6217-4D35-41CD-88D5-2BE636D40078}" srcOrd="0" destOrd="0" presId="urn:microsoft.com/office/officeart/2017/3/layout/DropPinTimeline"/>
    <dgm:cxn modelId="{DAD8748B-278A-429F-948A-974807D34122}" type="presParOf" srcId="{236667A1-3C5C-4CD9-A111-093C9851E6E3}" destId="{C0813C25-33C8-4BFD-9516-043A0506FFC7}" srcOrd="1" destOrd="0" presId="urn:microsoft.com/office/officeart/2017/3/layout/DropPinTimeline"/>
    <dgm:cxn modelId="{F83B6261-1C1F-40EC-BE27-C9C498A0A9E4}" type="presParOf" srcId="{8940E48C-0A20-486A-932E-146085133FD9}" destId="{E35D7120-FCD0-4961-8EE6-6B27380B16C0}" srcOrd="2" destOrd="0" presId="urn:microsoft.com/office/officeart/2017/3/layout/DropPinTimeline"/>
    <dgm:cxn modelId="{69F8CDC0-5B9B-4D3D-9678-65B2D3EFB366}" type="presParOf" srcId="{8940E48C-0A20-486A-932E-146085133FD9}" destId="{1887964F-6261-4CB9-9235-E70E1B605EC2}" srcOrd="3" destOrd="0" presId="urn:microsoft.com/office/officeart/2017/3/layout/DropPinTimeline"/>
    <dgm:cxn modelId="{049844AE-9050-442A-8595-D38EC6394DF5}" type="presParOf" srcId="{8940E48C-0A20-486A-932E-146085133FD9}" destId="{8618D93F-693D-4B31-8FC0-2DD789F4BEF3}" srcOrd="4" destOrd="0" presId="urn:microsoft.com/office/officeart/2017/3/layout/DropPinTimeline"/>
    <dgm:cxn modelId="{7D0B9CEB-8335-4E58-847F-B3D6C7308CE4}" type="presParOf" srcId="{8940E48C-0A20-486A-932E-146085133FD9}" destId="{2954247C-F493-4B49-B5E2-355B45D735AA}" srcOrd="5" destOrd="0" presId="urn:microsoft.com/office/officeart/2017/3/layout/DropPinTimeline"/>
    <dgm:cxn modelId="{4A2C4BA3-C395-4E05-A6E4-31DEED9006FB}" type="presParOf" srcId="{D3C80E9C-6357-458A-9473-9B2BCDDCAFA9}" destId="{ED4DD1A8-A693-43FE-AC92-23175950EE05}" srcOrd="5" destOrd="0" presId="urn:microsoft.com/office/officeart/2017/3/layout/DropPinTimeline"/>
    <dgm:cxn modelId="{12B5EFBD-0C73-4BAD-A462-59F42D90D6A8}" type="presParOf" srcId="{D3C80E9C-6357-458A-9473-9B2BCDDCAFA9}" destId="{4F7D7E69-569A-444E-9BD5-F464FFF6C6DF}" srcOrd="6" destOrd="0" presId="urn:microsoft.com/office/officeart/2017/3/layout/DropPinTimeline"/>
    <dgm:cxn modelId="{9FA3B674-6571-47BC-BEEB-617FF7C4F369}" type="presParOf" srcId="{4F7D7E69-569A-444E-9BD5-F464FFF6C6DF}" destId="{06CD740D-7C93-4DD6-86D6-B759F05F4AC3}" srcOrd="0" destOrd="0" presId="urn:microsoft.com/office/officeart/2017/3/layout/DropPinTimeline"/>
    <dgm:cxn modelId="{79BEDCE3-6A41-41FE-967E-C8F7A161F41A}" type="presParOf" srcId="{4F7D7E69-569A-444E-9BD5-F464FFF6C6DF}" destId="{9C1E6382-3835-4572-8C9D-860FE852F161}" srcOrd="1" destOrd="0" presId="urn:microsoft.com/office/officeart/2017/3/layout/DropPinTimeline"/>
    <dgm:cxn modelId="{661A41E0-94BF-48C6-A43B-7A0D9745C90C}" type="presParOf" srcId="{9C1E6382-3835-4572-8C9D-860FE852F161}" destId="{3C4983D3-43AF-4FE9-8A1C-819F5AE7D41D}" srcOrd="0" destOrd="0" presId="urn:microsoft.com/office/officeart/2017/3/layout/DropPinTimeline"/>
    <dgm:cxn modelId="{B13E4E96-2FDB-48BD-9161-7504C9E25DB6}" type="presParOf" srcId="{9C1E6382-3835-4572-8C9D-860FE852F161}" destId="{A8AD9B6B-0F8D-4685-A8E9-482B1AF406F2}" srcOrd="1" destOrd="0" presId="urn:microsoft.com/office/officeart/2017/3/layout/DropPinTimeline"/>
    <dgm:cxn modelId="{C27680C0-C877-42B6-ACBB-F168EB88DD8F}" type="presParOf" srcId="{4F7D7E69-569A-444E-9BD5-F464FFF6C6DF}" destId="{B045649B-0247-4739-930D-8F14FE2F7984}" srcOrd="2" destOrd="0" presId="urn:microsoft.com/office/officeart/2017/3/layout/DropPinTimeline"/>
    <dgm:cxn modelId="{E18CC127-CB16-46FF-A36B-E83DFEC68153}" type="presParOf" srcId="{4F7D7E69-569A-444E-9BD5-F464FFF6C6DF}" destId="{7C4AC321-237D-40DC-993D-FB603F001369}" srcOrd="3" destOrd="0" presId="urn:microsoft.com/office/officeart/2017/3/layout/DropPinTimeline"/>
    <dgm:cxn modelId="{413E14F8-2E61-4C2E-92F4-66C3DF039689}" type="presParOf" srcId="{4F7D7E69-569A-444E-9BD5-F464FFF6C6DF}" destId="{05D93AF4-99C8-4C5E-AB0F-ABC5902093DF}" srcOrd="4" destOrd="0" presId="urn:microsoft.com/office/officeart/2017/3/layout/DropPinTimeline"/>
    <dgm:cxn modelId="{F3BDBBDA-4A29-4702-80AC-AD9E67834C5B}" type="presParOf" srcId="{4F7D7E69-569A-444E-9BD5-F464FFF6C6DF}" destId="{264BD1F9-0008-4735-BE18-9A66CBD377C6}" srcOrd="5" destOrd="0" presId="urn:microsoft.com/office/officeart/2017/3/layout/DropPinTimeline"/>
    <dgm:cxn modelId="{332AB53F-1F0C-4F59-B263-BB3D7FF32A9A}" type="presParOf" srcId="{D3C80E9C-6357-458A-9473-9B2BCDDCAFA9}" destId="{1203E951-18B6-476B-9418-A1855FF32077}" srcOrd="7" destOrd="0" presId="urn:microsoft.com/office/officeart/2017/3/layout/DropPinTimeline"/>
    <dgm:cxn modelId="{4B8DE4C4-BC8C-456C-B05B-433B4EC3A809}" type="presParOf" srcId="{D3C80E9C-6357-458A-9473-9B2BCDDCAFA9}" destId="{8FBFF917-9E4E-4AB7-8CBA-4187FDF5E6AC}" srcOrd="8" destOrd="0" presId="urn:microsoft.com/office/officeart/2017/3/layout/DropPinTimeline"/>
    <dgm:cxn modelId="{3D9008F9-6D43-4569-8CD6-60A5E8A7520E}" type="presParOf" srcId="{8FBFF917-9E4E-4AB7-8CBA-4187FDF5E6AC}" destId="{4904D6EB-4B29-416B-8CCE-1E17D2A78C67}" srcOrd="0" destOrd="0" presId="urn:microsoft.com/office/officeart/2017/3/layout/DropPinTimeline"/>
    <dgm:cxn modelId="{B4D2BD2C-A00D-42A4-8433-FF42A0FF93AD}" type="presParOf" srcId="{8FBFF917-9E4E-4AB7-8CBA-4187FDF5E6AC}" destId="{89FA54CA-3BEE-4943-87F7-FF3E51655249}" srcOrd="1" destOrd="0" presId="urn:microsoft.com/office/officeart/2017/3/layout/DropPinTimeline"/>
    <dgm:cxn modelId="{49A8A0FA-7A08-44F9-BBA4-7D8BA746FD7A}" type="presParOf" srcId="{89FA54CA-3BEE-4943-87F7-FF3E51655249}" destId="{21BAAE6E-8521-412E-84E1-3305A7565EE8}" srcOrd="0" destOrd="0" presId="urn:microsoft.com/office/officeart/2017/3/layout/DropPinTimeline"/>
    <dgm:cxn modelId="{21331256-073F-42DB-BD8F-CBDE99C0A74F}" type="presParOf" srcId="{89FA54CA-3BEE-4943-87F7-FF3E51655249}" destId="{6B313A4D-C5CE-409E-B85B-914827D9611F}" srcOrd="1" destOrd="0" presId="urn:microsoft.com/office/officeart/2017/3/layout/DropPinTimeline"/>
    <dgm:cxn modelId="{5D90676E-FD6F-4386-A7CF-A5CE29A06058}" type="presParOf" srcId="{8FBFF917-9E4E-4AB7-8CBA-4187FDF5E6AC}" destId="{EB7A139D-4B9B-4748-A838-B455F21104A6}" srcOrd="2" destOrd="0" presId="urn:microsoft.com/office/officeart/2017/3/layout/DropPinTimeline"/>
    <dgm:cxn modelId="{51F1487D-6D52-4E68-893D-60386BC9D87E}" type="presParOf" srcId="{8FBFF917-9E4E-4AB7-8CBA-4187FDF5E6AC}" destId="{B7F96D3E-6A86-45F4-ABAC-071E22234FE5}" srcOrd="3" destOrd="0" presId="urn:microsoft.com/office/officeart/2017/3/layout/DropPinTimeline"/>
    <dgm:cxn modelId="{3CDC4FA0-0D79-458B-9D8B-2027943B005B}" type="presParOf" srcId="{8FBFF917-9E4E-4AB7-8CBA-4187FDF5E6AC}" destId="{8E8DE673-A372-459B-8FCB-41981BD0FB2F}" srcOrd="4" destOrd="0" presId="urn:microsoft.com/office/officeart/2017/3/layout/DropPinTimeline"/>
    <dgm:cxn modelId="{FBF1496A-B2B3-485F-ACB4-72A2865B115E}" type="presParOf" srcId="{8FBFF917-9E4E-4AB7-8CBA-4187FDF5E6AC}" destId="{FE68B1C1-BBAB-4E52-A2F1-DC9B6F68617D}" srcOrd="5" destOrd="0" presId="urn:microsoft.com/office/officeart/2017/3/layout/DropPin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6379597-D94A-420E-8B2D-71107D60764D}" type="doc">
      <dgm:prSet loTypeId="urn:microsoft.com/office/officeart/2016/7/layout/RepeatingBendingProcessNew" loCatId="process" qsTypeId="urn:microsoft.com/office/officeart/2005/8/quickstyle/simple4" qsCatId="simple" csTypeId="urn:microsoft.com/office/officeart/2005/8/colors/accent6_2" csCatId="accent6"/>
      <dgm:spPr/>
      <dgm:t>
        <a:bodyPr/>
        <a:lstStyle/>
        <a:p>
          <a:endParaRPr lang="en-US"/>
        </a:p>
      </dgm:t>
    </dgm:pt>
    <dgm:pt modelId="{4FB34060-785D-4FE5-BD15-8CEE3369183D}">
      <dgm:prSet/>
      <dgm:spPr/>
      <dgm:t>
        <a:bodyPr/>
        <a:lstStyle/>
        <a:p>
          <a:r>
            <a:rPr lang="en-US"/>
            <a:t>This literature survey discusses the popularity of robotic cleaners in cleaning applications.</a:t>
          </a:r>
        </a:p>
      </dgm:t>
    </dgm:pt>
    <dgm:pt modelId="{E91A8CC2-648A-42C8-A082-8B01D0CFBCD5}" type="parTrans" cxnId="{37324FBA-C2BD-478B-955C-15EFBA8FD7AC}">
      <dgm:prSet/>
      <dgm:spPr/>
      <dgm:t>
        <a:bodyPr/>
        <a:lstStyle/>
        <a:p>
          <a:endParaRPr lang="en-US"/>
        </a:p>
      </dgm:t>
    </dgm:pt>
    <dgm:pt modelId="{79B012B0-A768-4A81-9FAE-F445D0D97FFF}" type="sibTrans" cxnId="{37324FBA-C2BD-478B-955C-15EFBA8FD7AC}">
      <dgm:prSet/>
      <dgm:spPr/>
      <dgm:t>
        <a:bodyPr/>
        <a:lstStyle/>
        <a:p>
          <a:endParaRPr lang="en-US"/>
        </a:p>
      </dgm:t>
    </dgm:pt>
    <dgm:pt modelId="{158DEB18-C818-4EED-BDDF-ADACE35DED51}">
      <dgm:prSet/>
      <dgm:spPr/>
      <dgm:t>
        <a:bodyPr/>
        <a:lstStyle/>
        <a:p>
          <a:r>
            <a:rPr lang="en-US"/>
            <a:t>Different robotic cleaners use varying mechanisms to clean.</a:t>
          </a:r>
        </a:p>
      </dgm:t>
    </dgm:pt>
    <dgm:pt modelId="{5E7F5B17-6DED-4E36-9123-50B7DE91F763}" type="parTrans" cxnId="{922C07F8-C247-4E20-B720-9D60552691C5}">
      <dgm:prSet/>
      <dgm:spPr/>
      <dgm:t>
        <a:bodyPr/>
        <a:lstStyle/>
        <a:p>
          <a:endParaRPr lang="en-US"/>
        </a:p>
      </dgm:t>
    </dgm:pt>
    <dgm:pt modelId="{5FD42860-2E98-45AE-8C1E-3647A5AC0FF1}" type="sibTrans" cxnId="{922C07F8-C247-4E20-B720-9D60552691C5}">
      <dgm:prSet/>
      <dgm:spPr/>
      <dgm:t>
        <a:bodyPr/>
        <a:lstStyle/>
        <a:p>
          <a:endParaRPr lang="en-US"/>
        </a:p>
      </dgm:t>
    </dgm:pt>
    <dgm:pt modelId="{BD730CF2-68CF-47C2-B17E-FC14C97B9AF5}">
      <dgm:prSet/>
      <dgm:spPr/>
      <dgm:t>
        <a:bodyPr/>
        <a:lstStyle/>
        <a:p>
          <a:r>
            <a:rPr lang="en-US"/>
            <a:t>The objective of this work is to provide a solution using local resources.</a:t>
          </a:r>
        </a:p>
      </dgm:t>
    </dgm:pt>
    <dgm:pt modelId="{71C5C184-A1FE-4E45-9032-97CA8D2A6A6C}" type="parTrans" cxnId="{F327D455-4A3A-490D-9E92-5A25BBD263EA}">
      <dgm:prSet/>
      <dgm:spPr/>
      <dgm:t>
        <a:bodyPr/>
        <a:lstStyle/>
        <a:p>
          <a:endParaRPr lang="en-US"/>
        </a:p>
      </dgm:t>
    </dgm:pt>
    <dgm:pt modelId="{1C0ED12B-8093-4334-9E4B-FC044F7EBE21}" type="sibTrans" cxnId="{F327D455-4A3A-490D-9E92-5A25BBD263EA}">
      <dgm:prSet/>
      <dgm:spPr/>
      <dgm:t>
        <a:bodyPr/>
        <a:lstStyle/>
        <a:p>
          <a:endParaRPr lang="en-US"/>
        </a:p>
      </dgm:t>
    </dgm:pt>
    <dgm:pt modelId="{7F8A6227-413A-4294-BBCB-657F75BAAEA5}">
      <dgm:prSet/>
      <dgm:spPr/>
      <dgm:t>
        <a:bodyPr/>
        <a:lstStyle/>
        <a:p>
          <a:r>
            <a:rPr lang="en-US"/>
            <a:t>The novelty of the work is a smartphone-controlled robotic vacuum cleaner using Arduino with IR sensor and motor driver IC.</a:t>
          </a:r>
        </a:p>
      </dgm:t>
    </dgm:pt>
    <dgm:pt modelId="{A530846B-4FFC-4222-8800-D0B31EDDAF11}" type="parTrans" cxnId="{777B7641-A9BE-433A-92D9-78A871C03FA9}">
      <dgm:prSet/>
      <dgm:spPr/>
      <dgm:t>
        <a:bodyPr/>
        <a:lstStyle/>
        <a:p>
          <a:endParaRPr lang="en-US"/>
        </a:p>
      </dgm:t>
    </dgm:pt>
    <dgm:pt modelId="{FF6AA292-8472-4631-BC48-0C085C26268F}" type="sibTrans" cxnId="{777B7641-A9BE-433A-92D9-78A871C03FA9}">
      <dgm:prSet/>
      <dgm:spPr/>
      <dgm:t>
        <a:bodyPr/>
        <a:lstStyle/>
        <a:p>
          <a:endParaRPr lang="en-US"/>
        </a:p>
      </dgm:t>
    </dgm:pt>
    <dgm:pt modelId="{0A8D7153-E0DA-419A-A978-247EDE0CF77E}">
      <dgm:prSet/>
      <dgm:spPr/>
      <dgm:t>
        <a:bodyPr/>
        <a:lstStyle/>
        <a:p>
          <a:r>
            <a:rPr lang="en-US"/>
            <a:t>The robot has been tested on rough and plain surfaces and shown effective results.</a:t>
          </a:r>
        </a:p>
      </dgm:t>
    </dgm:pt>
    <dgm:pt modelId="{121B3ED0-A841-4394-A167-2C35B557455B}" type="parTrans" cxnId="{74F77EE0-3B90-4084-AABD-FBBC6F2A02C1}">
      <dgm:prSet/>
      <dgm:spPr/>
      <dgm:t>
        <a:bodyPr/>
        <a:lstStyle/>
        <a:p>
          <a:endParaRPr lang="en-US"/>
        </a:p>
      </dgm:t>
    </dgm:pt>
    <dgm:pt modelId="{EF5A848E-2E96-4C01-A5FF-A5F3446C2112}" type="sibTrans" cxnId="{74F77EE0-3B90-4084-AABD-FBBC6F2A02C1}">
      <dgm:prSet/>
      <dgm:spPr/>
      <dgm:t>
        <a:bodyPr/>
        <a:lstStyle/>
        <a:p>
          <a:endParaRPr lang="en-US"/>
        </a:p>
      </dgm:t>
    </dgm:pt>
    <dgm:pt modelId="{7E1BA7EE-D280-4FD5-97E9-D81E4AF68067}">
      <dgm:prSet/>
      <dgm:spPr/>
      <dgm:t>
        <a:bodyPr/>
        <a:lstStyle/>
        <a:p>
          <a:r>
            <a:rPr lang="en-US"/>
            <a:t>It can be used in public places and operated through Wi-Fi.</a:t>
          </a:r>
        </a:p>
      </dgm:t>
    </dgm:pt>
    <dgm:pt modelId="{6F63CBE0-DAF1-4F2D-84A0-09CFE9CBF8AB}" type="parTrans" cxnId="{07F65D01-80BF-4420-A98C-FB8B1D6392C6}">
      <dgm:prSet/>
      <dgm:spPr/>
      <dgm:t>
        <a:bodyPr/>
        <a:lstStyle/>
        <a:p>
          <a:endParaRPr lang="en-US"/>
        </a:p>
      </dgm:t>
    </dgm:pt>
    <dgm:pt modelId="{D2AE3B07-96ED-44CE-AD82-EE7ADFEDC1C3}" type="sibTrans" cxnId="{07F65D01-80BF-4420-A98C-FB8B1D6392C6}">
      <dgm:prSet/>
      <dgm:spPr/>
      <dgm:t>
        <a:bodyPr/>
        <a:lstStyle/>
        <a:p>
          <a:endParaRPr lang="en-US"/>
        </a:p>
      </dgm:t>
    </dgm:pt>
    <dgm:pt modelId="{21BADCAC-3218-4182-A190-F840BAD91116}" type="pres">
      <dgm:prSet presAssocID="{D6379597-D94A-420E-8B2D-71107D60764D}" presName="Name0" presStyleCnt="0">
        <dgm:presLayoutVars>
          <dgm:dir/>
          <dgm:resizeHandles val="exact"/>
        </dgm:presLayoutVars>
      </dgm:prSet>
      <dgm:spPr/>
    </dgm:pt>
    <dgm:pt modelId="{0D1FE41E-648E-43C3-BFB8-F7CCB76F64EA}" type="pres">
      <dgm:prSet presAssocID="{4FB34060-785D-4FE5-BD15-8CEE3369183D}" presName="node" presStyleLbl="node1" presStyleIdx="0" presStyleCnt="6">
        <dgm:presLayoutVars>
          <dgm:bulletEnabled val="1"/>
        </dgm:presLayoutVars>
      </dgm:prSet>
      <dgm:spPr/>
    </dgm:pt>
    <dgm:pt modelId="{896ED57D-C8FD-45E4-A765-F397F6762072}" type="pres">
      <dgm:prSet presAssocID="{79B012B0-A768-4A81-9FAE-F445D0D97FFF}" presName="sibTrans" presStyleLbl="sibTrans1D1" presStyleIdx="0" presStyleCnt="5"/>
      <dgm:spPr/>
    </dgm:pt>
    <dgm:pt modelId="{43213077-EA9A-48A5-BD8D-D6BAB56E343E}" type="pres">
      <dgm:prSet presAssocID="{79B012B0-A768-4A81-9FAE-F445D0D97FFF}" presName="connectorText" presStyleLbl="sibTrans1D1" presStyleIdx="0" presStyleCnt="5"/>
      <dgm:spPr/>
    </dgm:pt>
    <dgm:pt modelId="{7401256C-E5D8-4BE8-9855-5C68F9E215D7}" type="pres">
      <dgm:prSet presAssocID="{158DEB18-C818-4EED-BDDF-ADACE35DED51}" presName="node" presStyleLbl="node1" presStyleIdx="1" presStyleCnt="6">
        <dgm:presLayoutVars>
          <dgm:bulletEnabled val="1"/>
        </dgm:presLayoutVars>
      </dgm:prSet>
      <dgm:spPr/>
    </dgm:pt>
    <dgm:pt modelId="{21E31913-11BF-422E-A7EF-48E5CC5F2BB8}" type="pres">
      <dgm:prSet presAssocID="{5FD42860-2E98-45AE-8C1E-3647A5AC0FF1}" presName="sibTrans" presStyleLbl="sibTrans1D1" presStyleIdx="1" presStyleCnt="5"/>
      <dgm:spPr/>
    </dgm:pt>
    <dgm:pt modelId="{2E02AE1C-2B29-486D-8AC8-819AFCA243F6}" type="pres">
      <dgm:prSet presAssocID="{5FD42860-2E98-45AE-8C1E-3647A5AC0FF1}" presName="connectorText" presStyleLbl="sibTrans1D1" presStyleIdx="1" presStyleCnt="5"/>
      <dgm:spPr/>
    </dgm:pt>
    <dgm:pt modelId="{7BDDDBBB-EB9B-43D7-BB23-46C83F53C126}" type="pres">
      <dgm:prSet presAssocID="{BD730CF2-68CF-47C2-B17E-FC14C97B9AF5}" presName="node" presStyleLbl="node1" presStyleIdx="2" presStyleCnt="6">
        <dgm:presLayoutVars>
          <dgm:bulletEnabled val="1"/>
        </dgm:presLayoutVars>
      </dgm:prSet>
      <dgm:spPr/>
    </dgm:pt>
    <dgm:pt modelId="{E9C7E6AE-AC1D-4571-A4DD-701562B184E7}" type="pres">
      <dgm:prSet presAssocID="{1C0ED12B-8093-4334-9E4B-FC044F7EBE21}" presName="sibTrans" presStyleLbl="sibTrans1D1" presStyleIdx="2" presStyleCnt="5"/>
      <dgm:spPr/>
    </dgm:pt>
    <dgm:pt modelId="{0081BD47-5165-4D5C-974F-4EFF4767496F}" type="pres">
      <dgm:prSet presAssocID="{1C0ED12B-8093-4334-9E4B-FC044F7EBE21}" presName="connectorText" presStyleLbl="sibTrans1D1" presStyleIdx="2" presStyleCnt="5"/>
      <dgm:spPr/>
    </dgm:pt>
    <dgm:pt modelId="{4824A062-A98F-40FF-93D6-BD5E5CEEAF46}" type="pres">
      <dgm:prSet presAssocID="{7F8A6227-413A-4294-BBCB-657F75BAAEA5}" presName="node" presStyleLbl="node1" presStyleIdx="3" presStyleCnt="6">
        <dgm:presLayoutVars>
          <dgm:bulletEnabled val="1"/>
        </dgm:presLayoutVars>
      </dgm:prSet>
      <dgm:spPr/>
    </dgm:pt>
    <dgm:pt modelId="{FC8F953E-8E5C-45BE-90FD-DC1FE35CA679}" type="pres">
      <dgm:prSet presAssocID="{FF6AA292-8472-4631-BC48-0C085C26268F}" presName="sibTrans" presStyleLbl="sibTrans1D1" presStyleIdx="3" presStyleCnt="5"/>
      <dgm:spPr/>
    </dgm:pt>
    <dgm:pt modelId="{BC22C71E-115A-4148-8C88-5EBD1FC871C7}" type="pres">
      <dgm:prSet presAssocID="{FF6AA292-8472-4631-BC48-0C085C26268F}" presName="connectorText" presStyleLbl="sibTrans1D1" presStyleIdx="3" presStyleCnt="5"/>
      <dgm:spPr/>
    </dgm:pt>
    <dgm:pt modelId="{32BB48B1-C1FB-4237-850E-AE508B27A997}" type="pres">
      <dgm:prSet presAssocID="{0A8D7153-E0DA-419A-A978-247EDE0CF77E}" presName="node" presStyleLbl="node1" presStyleIdx="4" presStyleCnt="6">
        <dgm:presLayoutVars>
          <dgm:bulletEnabled val="1"/>
        </dgm:presLayoutVars>
      </dgm:prSet>
      <dgm:spPr/>
    </dgm:pt>
    <dgm:pt modelId="{CDFB3975-C5C3-4D48-A244-9B43E2867096}" type="pres">
      <dgm:prSet presAssocID="{EF5A848E-2E96-4C01-A5FF-A5F3446C2112}" presName="sibTrans" presStyleLbl="sibTrans1D1" presStyleIdx="4" presStyleCnt="5"/>
      <dgm:spPr/>
    </dgm:pt>
    <dgm:pt modelId="{D20AC04E-2621-4C80-9AC6-26C89334EB49}" type="pres">
      <dgm:prSet presAssocID="{EF5A848E-2E96-4C01-A5FF-A5F3446C2112}" presName="connectorText" presStyleLbl="sibTrans1D1" presStyleIdx="4" presStyleCnt="5"/>
      <dgm:spPr/>
    </dgm:pt>
    <dgm:pt modelId="{D25A6582-C9DE-4FE0-BD45-535AEBACA4D7}" type="pres">
      <dgm:prSet presAssocID="{7E1BA7EE-D280-4FD5-97E9-D81E4AF68067}" presName="node" presStyleLbl="node1" presStyleIdx="5" presStyleCnt="6">
        <dgm:presLayoutVars>
          <dgm:bulletEnabled val="1"/>
        </dgm:presLayoutVars>
      </dgm:prSet>
      <dgm:spPr/>
    </dgm:pt>
  </dgm:ptLst>
  <dgm:cxnLst>
    <dgm:cxn modelId="{07F65D01-80BF-4420-A98C-FB8B1D6392C6}" srcId="{D6379597-D94A-420E-8B2D-71107D60764D}" destId="{7E1BA7EE-D280-4FD5-97E9-D81E4AF68067}" srcOrd="5" destOrd="0" parTransId="{6F63CBE0-DAF1-4F2D-84A0-09CFE9CBF8AB}" sibTransId="{D2AE3B07-96ED-44CE-AD82-EE7ADFEDC1C3}"/>
    <dgm:cxn modelId="{FC2E880F-AFEC-4C59-B920-2974D3C199DA}" type="presOf" srcId="{79B012B0-A768-4A81-9FAE-F445D0D97FFF}" destId="{43213077-EA9A-48A5-BD8D-D6BAB56E343E}" srcOrd="1" destOrd="0" presId="urn:microsoft.com/office/officeart/2016/7/layout/RepeatingBendingProcessNew"/>
    <dgm:cxn modelId="{BAB1D125-5ECA-4460-B913-9B5BCB9B93E0}" type="presOf" srcId="{7F8A6227-413A-4294-BBCB-657F75BAAEA5}" destId="{4824A062-A98F-40FF-93D6-BD5E5CEEAF46}" srcOrd="0" destOrd="0" presId="urn:microsoft.com/office/officeart/2016/7/layout/RepeatingBendingProcessNew"/>
    <dgm:cxn modelId="{777B7641-A9BE-433A-92D9-78A871C03FA9}" srcId="{D6379597-D94A-420E-8B2D-71107D60764D}" destId="{7F8A6227-413A-4294-BBCB-657F75BAAEA5}" srcOrd="3" destOrd="0" parTransId="{A530846B-4FFC-4222-8800-D0B31EDDAF11}" sibTransId="{FF6AA292-8472-4631-BC48-0C085C26268F}"/>
    <dgm:cxn modelId="{2A56D567-CE31-4A06-9F3E-CCAB917F4AE9}" type="presOf" srcId="{BD730CF2-68CF-47C2-B17E-FC14C97B9AF5}" destId="{7BDDDBBB-EB9B-43D7-BB23-46C83F53C126}" srcOrd="0" destOrd="0" presId="urn:microsoft.com/office/officeart/2016/7/layout/RepeatingBendingProcessNew"/>
    <dgm:cxn modelId="{F327D455-4A3A-490D-9E92-5A25BBD263EA}" srcId="{D6379597-D94A-420E-8B2D-71107D60764D}" destId="{BD730CF2-68CF-47C2-B17E-FC14C97B9AF5}" srcOrd="2" destOrd="0" parTransId="{71C5C184-A1FE-4E45-9032-97CA8D2A6A6C}" sibTransId="{1C0ED12B-8093-4334-9E4B-FC044F7EBE21}"/>
    <dgm:cxn modelId="{EA9C237D-6E5A-43AA-9498-E79F8613F33C}" type="presOf" srcId="{FF6AA292-8472-4631-BC48-0C085C26268F}" destId="{FC8F953E-8E5C-45BE-90FD-DC1FE35CA679}" srcOrd="0" destOrd="0" presId="urn:microsoft.com/office/officeart/2016/7/layout/RepeatingBendingProcessNew"/>
    <dgm:cxn modelId="{7235EE85-E3FC-47A5-B161-BD375D180B6E}" type="presOf" srcId="{5FD42860-2E98-45AE-8C1E-3647A5AC0FF1}" destId="{21E31913-11BF-422E-A7EF-48E5CC5F2BB8}" srcOrd="0" destOrd="0" presId="urn:microsoft.com/office/officeart/2016/7/layout/RepeatingBendingProcessNew"/>
    <dgm:cxn modelId="{C2680A8E-69A8-41A8-B0DA-802CEBA68DBF}" type="presOf" srcId="{158DEB18-C818-4EED-BDDF-ADACE35DED51}" destId="{7401256C-E5D8-4BE8-9855-5C68F9E215D7}" srcOrd="0" destOrd="0" presId="urn:microsoft.com/office/officeart/2016/7/layout/RepeatingBendingProcessNew"/>
    <dgm:cxn modelId="{EC7333A1-702D-4A38-8D0F-8256DF975AEC}" type="presOf" srcId="{FF6AA292-8472-4631-BC48-0C085C26268F}" destId="{BC22C71E-115A-4148-8C88-5EBD1FC871C7}" srcOrd="1" destOrd="0" presId="urn:microsoft.com/office/officeart/2016/7/layout/RepeatingBendingProcessNew"/>
    <dgm:cxn modelId="{FC4976A4-3965-4545-BBEE-73C078856829}" type="presOf" srcId="{4FB34060-785D-4FE5-BD15-8CEE3369183D}" destId="{0D1FE41E-648E-43C3-BFB8-F7CCB76F64EA}" srcOrd="0" destOrd="0" presId="urn:microsoft.com/office/officeart/2016/7/layout/RepeatingBendingProcessNew"/>
    <dgm:cxn modelId="{665D43A5-5339-476E-B69B-DA0365288779}" type="presOf" srcId="{EF5A848E-2E96-4C01-A5FF-A5F3446C2112}" destId="{D20AC04E-2621-4C80-9AC6-26C89334EB49}" srcOrd="1" destOrd="0" presId="urn:microsoft.com/office/officeart/2016/7/layout/RepeatingBendingProcessNew"/>
    <dgm:cxn modelId="{242A88A7-1DFE-4315-A47C-90C6B66CF04D}" type="presOf" srcId="{5FD42860-2E98-45AE-8C1E-3647A5AC0FF1}" destId="{2E02AE1C-2B29-486D-8AC8-819AFCA243F6}" srcOrd="1" destOrd="0" presId="urn:microsoft.com/office/officeart/2016/7/layout/RepeatingBendingProcessNew"/>
    <dgm:cxn modelId="{3824E7A9-2D89-4061-AC37-93ADCC23A8CF}" type="presOf" srcId="{79B012B0-A768-4A81-9FAE-F445D0D97FFF}" destId="{896ED57D-C8FD-45E4-A765-F397F6762072}" srcOrd="0" destOrd="0" presId="urn:microsoft.com/office/officeart/2016/7/layout/RepeatingBendingProcessNew"/>
    <dgm:cxn modelId="{37324FBA-C2BD-478B-955C-15EFBA8FD7AC}" srcId="{D6379597-D94A-420E-8B2D-71107D60764D}" destId="{4FB34060-785D-4FE5-BD15-8CEE3369183D}" srcOrd="0" destOrd="0" parTransId="{E91A8CC2-648A-42C8-A082-8B01D0CFBCD5}" sibTransId="{79B012B0-A768-4A81-9FAE-F445D0D97FFF}"/>
    <dgm:cxn modelId="{18CC58CE-0F30-410F-84E6-55FCAAC9CDA3}" type="presOf" srcId="{0A8D7153-E0DA-419A-A978-247EDE0CF77E}" destId="{32BB48B1-C1FB-4237-850E-AE508B27A997}" srcOrd="0" destOrd="0" presId="urn:microsoft.com/office/officeart/2016/7/layout/RepeatingBendingProcessNew"/>
    <dgm:cxn modelId="{A32BD8DE-6903-4074-817E-FD2AE8D68A1F}" type="presOf" srcId="{1C0ED12B-8093-4334-9E4B-FC044F7EBE21}" destId="{E9C7E6AE-AC1D-4571-A4DD-701562B184E7}" srcOrd="0" destOrd="0" presId="urn:microsoft.com/office/officeart/2016/7/layout/RepeatingBendingProcessNew"/>
    <dgm:cxn modelId="{74F77EE0-3B90-4084-AABD-FBBC6F2A02C1}" srcId="{D6379597-D94A-420E-8B2D-71107D60764D}" destId="{0A8D7153-E0DA-419A-A978-247EDE0CF77E}" srcOrd="4" destOrd="0" parTransId="{121B3ED0-A841-4394-A167-2C35B557455B}" sibTransId="{EF5A848E-2E96-4C01-A5FF-A5F3446C2112}"/>
    <dgm:cxn modelId="{5D7381E0-CC6D-4864-B3B1-56B491442A3D}" type="presOf" srcId="{D6379597-D94A-420E-8B2D-71107D60764D}" destId="{21BADCAC-3218-4182-A190-F840BAD91116}" srcOrd="0" destOrd="0" presId="urn:microsoft.com/office/officeart/2016/7/layout/RepeatingBendingProcessNew"/>
    <dgm:cxn modelId="{4B7EA4EA-8390-4739-B620-31D2040C0AEF}" type="presOf" srcId="{1C0ED12B-8093-4334-9E4B-FC044F7EBE21}" destId="{0081BD47-5165-4D5C-974F-4EFF4767496F}" srcOrd="1" destOrd="0" presId="urn:microsoft.com/office/officeart/2016/7/layout/RepeatingBendingProcessNew"/>
    <dgm:cxn modelId="{7132B9EC-0A7C-42BB-9666-556FB00BEBB2}" type="presOf" srcId="{EF5A848E-2E96-4C01-A5FF-A5F3446C2112}" destId="{CDFB3975-C5C3-4D48-A244-9B43E2867096}" srcOrd="0" destOrd="0" presId="urn:microsoft.com/office/officeart/2016/7/layout/RepeatingBendingProcessNew"/>
    <dgm:cxn modelId="{E7D686F2-8FA3-46AB-AC21-82132BC33564}" type="presOf" srcId="{7E1BA7EE-D280-4FD5-97E9-D81E4AF68067}" destId="{D25A6582-C9DE-4FE0-BD45-535AEBACA4D7}" srcOrd="0" destOrd="0" presId="urn:microsoft.com/office/officeart/2016/7/layout/RepeatingBendingProcessNew"/>
    <dgm:cxn modelId="{922C07F8-C247-4E20-B720-9D60552691C5}" srcId="{D6379597-D94A-420E-8B2D-71107D60764D}" destId="{158DEB18-C818-4EED-BDDF-ADACE35DED51}" srcOrd="1" destOrd="0" parTransId="{5E7F5B17-6DED-4E36-9123-50B7DE91F763}" sibTransId="{5FD42860-2E98-45AE-8C1E-3647A5AC0FF1}"/>
    <dgm:cxn modelId="{B7D8D1B5-55E9-4673-9973-6B2F6BB20E42}" type="presParOf" srcId="{21BADCAC-3218-4182-A190-F840BAD91116}" destId="{0D1FE41E-648E-43C3-BFB8-F7CCB76F64EA}" srcOrd="0" destOrd="0" presId="urn:microsoft.com/office/officeart/2016/7/layout/RepeatingBendingProcessNew"/>
    <dgm:cxn modelId="{A12DBDCD-7C07-43EF-9D5C-05FC4BC8B340}" type="presParOf" srcId="{21BADCAC-3218-4182-A190-F840BAD91116}" destId="{896ED57D-C8FD-45E4-A765-F397F6762072}" srcOrd="1" destOrd="0" presId="urn:microsoft.com/office/officeart/2016/7/layout/RepeatingBendingProcessNew"/>
    <dgm:cxn modelId="{DE896D11-0B94-49CD-9048-4C977B443AC5}" type="presParOf" srcId="{896ED57D-C8FD-45E4-A765-F397F6762072}" destId="{43213077-EA9A-48A5-BD8D-D6BAB56E343E}" srcOrd="0" destOrd="0" presId="urn:microsoft.com/office/officeart/2016/7/layout/RepeatingBendingProcessNew"/>
    <dgm:cxn modelId="{080AA1A3-4C75-499B-80FC-66151A92C245}" type="presParOf" srcId="{21BADCAC-3218-4182-A190-F840BAD91116}" destId="{7401256C-E5D8-4BE8-9855-5C68F9E215D7}" srcOrd="2" destOrd="0" presId="urn:microsoft.com/office/officeart/2016/7/layout/RepeatingBendingProcessNew"/>
    <dgm:cxn modelId="{5A19C13E-5591-4FD9-AF37-3F979E015BE9}" type="presParOf" srcId="{21BADCAC-3218-4182-A190-F840BAD91116}" destId="{21E31913-11BF-422E-A7EF-48E5CC5F2BB8}" srcOrd="3" destOrd="0" presId="urn:microsoft.com/office/officeart/2016/7/layout/RepeatingBendingProcessNew"/>
    <dgm:cxn modelId="{379B7F98-B544-4369-9548-D2E5524D38D4}" type="presParOf" srcId="{21E31913-11BF-422E-A7EF-48E5CC5F2BB8}" destId="{2E02AE1C-2B29-486D-8AC8-819AFCA243F6}" srcOrd="0" destOrd="0" presId="urn:microsoft.com/office/officeart/2016/7/layout/RepeatingBendingProcessNew"/>
    <dgm:cxn modelId="{B530F664-052D-4600-B516-347E70E2F0A1}" type="presParOf" srcId="{21BADCAC-3218-4182-A190-F840BAD91116}" destId="{7BDDDBBB-EB9B-43D7-BB23-46C83F53C126}" srcOrd="4" destOrd="0" presId="urn:microsoft.com/office/officeart/2016/7/layout/RepeatingBendingProcessNew"/>
    <dgm:cxn modelId="{D9F60DFA-A75D-4ECE-9BDF-D1DFDED0EDEB}" type="presParOf" srcId="{21BADCAC-3218-4182-A190-F840BAD91116}" destId="{E9C7E6AE-AC1D-4571-A4DD-701562B184E7}" srcOrd="5" destOrd="0" presId="urn:microsoft.com/office/officeart/2016/7/layout/RepeatingBendingProcessNew"/>
    <dgm:cxn modelId="{22B65075-7FCB-4E8A-A26D-7A1B6E894250}" type="presParOf" srcId="{E9C7E6AE-AC1D-4571-A4DD-701562B184E7}" destId="{0081BD47-5165-4D5C-974F-4EFF4767496F}" srcOrd="0" destOrd="0" presId="urn:microsoft.com/office/officeart/2016/7/layout/RepeatingBendingProcessNew"/>
    <dgm:cxn modelId="{411E2441-5763-4363-958F-5C21546C22C0}" type="presParOf" srcId="{21BADCAC-3218-4182-A190-F840BAD91116}" destId="{4824A062-A98F-40FF-93D6-BD5E5CEEAF46}" srcOrd="6" destOrd="0" presId="urn:microsoft.com/office/officeart/2016/7/layout/RepeatingBendingProcessNew"/>
    <dgm:cxn modelId="{CFCDE80D-EFA6-475A-A312-5C86A53327EC}" type="presParOf" srcId="{21BADCAC-3218-4182-A190-F840BAD91116}" destId="{FC8F953E-8E5C-45BE-90FD-DC1FE35CA679}" srcOrd="7" destOrd="0" presId="urn:microsoft.com/office/officeart/2016/7/layout/RepeatingBendingProcessNew"/>
    <dgm:cxn modelId="{0A59734A-FC5F-4D66-8E56-753F4763F1D8}" type="presParOf" srcId="{FC8F953E-8E5C-45BE-90FD-DC1FE35CA679}" destId="{BC22C71E-115A-4148-8C88-5EBD1FC871C7}" srcOrd="0" destOrd="0" presId="urn:microsoft.com/office/officeart/2016/7/layout/RepeatingBendingProcessNew"/>
    <dgm:cxn modelId="{F846C08C-0BD3-4328-AF57-803D849124F0}" type="presParOf" srcId="{21BADCAC-3218-4182-A190-F840BAD91116}" destId="{32BB48B1-C1FB-4237-850E-AE508B27A997}" srcOrd="8" destOrd="0" presId="urn:microsoft.com/office/officeart/2016/7/layout/RepeatingBendingProcessNew"/>
    <dgm:cxn modelId="{F31237FF-C957-4590-8913-DDA13C3D34EF}" type="presParOf" srcId="{21BADCAC-3218-4182-A190-F840BAD91116}" destId="{CDFB3975-C5C3-4D48-A244-9B43E2867096}" srcOrd="9" destOrd="0" presId="urn:microsoft.com/office/officeart/2016/7/layout/RepeatingBendingProcessNew"/>
    <dgm:cxn modelId="{3407A2FF-B42D-4291-93BE-C4CDC3848CC9}" type="presParOf" srcId="{CDFB3975-C5C3-4D48-A244-9B43E2867096}" destId="{D20AC04E-2621-4C80-9AC6-26C89334EB49}" srcOrd="0" destOrd="0" presId="urn:microsoft.com/office/officeart/2016/7/layout/RepeatingBendingProcessNew"/>
    <dgm:cxn modelId="{EE6B54E4-ADCE-4517-9EC5-D23F7F8C23DD}" type="presParOf" srcId="{21BADCAC-3218-4182-A190-F840BAD91116}" destId="{D25A6582-C9DE-4FE0-BD45-535AEBACA4D7}" srcOrd="10" destOrd="0" presId="urn:microsoft.com/office/officeart/2016/7/layout/RepeatingBendingProcessNew"/>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24622BD-C4CE-42A4-931B-094EF1466049}" type="doc">
      <dgm:prSet loTypeId="urn:microsoft.com/office/officeart/2005/8/layout/vProcess5" loCatId="process" qsTypeId="urn:microsoft.com/office/officeart/2005/8/quickstyle/simple4" qsCatId="simple" csTypeId="urn:microsoft.com/office/officeart/2005/8/colors/accent0_3" csCatId="mainScheme"/>
      <dgm:spPr/>
      <dgm:t>
        <a:bodyPr/>
        <a:lstStyle/>
        <a:p>
          <a:endParaRPr lang="en-US"/>
        </a:p>
      </dgm:t>
    </dgm:pt>
    <dgm:pt modelId="{7533B328-4765-4717-96A9-82E440FE9685}">
      <dgm:prSet/>
      <dgm:spPr/>
      <dgm:t>
        <a:bodyPr/>
        <a:lstStyle/>
        <a:p>
          <a:r>
            <a:rPr lang="en-US"/>
            <a:t>Modern households aim to reduce time spent on house chores via automation. Vacuum cleaners are efficient but often noisy and bulky for everyday use.</a:t>
          </a:r>
        </a:p>
      </dgm:t>
    </dgm:pt>
    <dgm:pt modelId="{195309B0-85CF-4870-95B1-AF9E658FBD81}" type="parTrans" cxnId="{47E2D6B8-1C08-4606-98FD-7C7F5C1FF949}">
      <dgm:prSet/>
      <dgm:spPr/>
      <dgm:t>
        <a:bodyPr/>
        <a:lstStyle/>
        <a:p>
          <a:endParaRPr lang="en-US"/>
        </a:p>
      </dgm:t>
    </dgm:pt>
    <dgm:pt modelId="{7223E646-36C6-41CF-8912-5A7657B71B1F}" type="sibTrans" cxnId="{47E2D6B8-1C08-4606-98FD-7C7F5C1FF949}">
      <dgm:prSet/>
      <dgm:spPr/>
      <dgm:t>
        <a:bodyPr/>
        <a:lstStyle/>
        <a:p>
          <a:endParaRPr lang="en-US"/>
        </a:p>
      </dgm:t>
    </dgm:pt>
    <dgm:pt modelId="{7CD2DE9B-8297-41C0-B223-F0E9CDF7599B}">
      <dgm:prSet/>
      <dgm:spPr/>
      <dgm:t>
        <a:bodyPr/>
        <a:lstStyle/>
        <a:p>
          <a:r>
            <a:rPr lang="en-US"/>
            <a:t>A compact robotic vacuum cleaner was developed for home and office use. The disk-shaped robot is controlled by an Arduino microcontroller.</a:t>
          </a:r>
        </a:p>
      </dgm:t>
    </dgm:pt>
    <dgm:pt modelId="{A7B76A7F-0AF4-4A2D-A3DF-3D3B3175859B}" type="parTrans" cxnId="{9BC760BE-C58F-4D91-A374-CD3B71B1A046}">
      <dgm:prSet/>
      <dgm:spPr/>
      <dgm:t>
        <a:bodyPr/>
        <a:lstStyle/>
        <a:p>
          <a:endParaRPr lang="en-US"/>
        </a:p>
      </dgm:t>
    </dgm:pt>
    <dgm:pt modelId="{0C5C84EC-781B-473F-99EF-B8FC3F73972F}" type="sibTrans" cxnId="{9BC760BE-C58F-4D91-A374-CD3B71B1A046}">
      <dgm:prSet/>
      <dgm:spPr/>
      <dgm:t>
        <a:bodyPr/>
        <a:lstStyle/>
        <a:p>
          <a:endParaRPr lang="en-US"/>
        </a:p>
      </dgm:t>
    </dgm:pt>
    <dgm:pt modelId="{729EDC41-C10C-4CEA-8631-6021F1C509A2}">
      <dgm:prSet/>
      <dgm:spPr/>
      <dgm:t>
        <a:bodyPr/>
        <a:lstStyle/>
        <a:p>
          <a:r>
            <a:rPr lang="en-US"/>
            <a:t>It navigates using rear wheels and a front caster wheel, with ultrasonic sensors for obstacle detection. The robot is powered by a 28.8V DC battery and can work continuously for two hours.</a:t>
          </a:r>
        </a:p>
      </dgm:t>
    </dgm:pt>
    <dgm:pt modelId="{3672A41F-5E84-4E9A-9C7C-09621F2D8A39}" type="parTrans" cxnId="{181D5E68-9FE7-4450-856B-EE87D54A7B05}">
      <dgm:prSet/>
      <dgm:spPr/>
      <dgm:t>
        <a:bodyPr/>
        <a:lstStyle/>
        <a:p>
          <a:endParaRPr lang="en-US"/>
        </a:p>
      </dgm:t>
    </dgm:pt>
    <dgm:pt modelId="{294A5E6D-8DD2-4779-BBA4-208953EDE7F5}" type="sibTrans" cxnId="{181D5E68-9FE7-4450-856B-EE87D54A7B05}">
      <dgm:prSet/>
      <dgm:spPr/>
      <dgm:t>
        <a:bodyPr/>
        <a:lstStyle/>
        <a:p>
          <a:endParaRPr lang="en-US"/>
        </a:p>
      </dgm:t>
    </dgm:pt>
    <dgm:pt modelId="{5D7EC1A5-8B52-4018-AD83-D1D33FED3DD8}">
      <dgm:prSet/>
      <dgm:spPr/>
      <dgm:t>
        <a:bodyPr/>
        <a:lstStyle/>
        <a:p>
          <a:r>
            <a:rPr lang="en-US"/>
            <a:t>Its cleaning mechanism includes two sweepers, a cooling fan, and a retractable dustbin. The robot's lightweight design makes it easy to maneuver in its environment.</a:t>
          </a:r>
        </a:p>
      </dgm:t>
    </dgm:pt>
    <dgm:pt modelId="{C6F6B1EB-B953-44CC-AFB2-BE9536EF491E}" type="parTrans" cxnId="{8D3548B4-5E43-4334-8ED1-14689C6FEDC2}">
      <dgm:prSet/>
      <dgm:spPr/>
      <dgm:t>
        <a:bodyPr/>
        <a:lstStyle/>
        <a:p>
          <a:endParaRPr lang="en-US"/>
        </a:p>
      </dgm:t>
    </dgm:pt>
    <dgm:pt modelId="{0A21DE06-8EBC-4D73-A615-03C502234768}" type="sibTrans" cxnId="{8D3548B4-5E43-4334-8ED1-14689C6FEDC2}">
      <dgm:prSet/>
      <dgm:spPr/>
      <dgm:t>
        <a:bodyPr/>
        <a:lstStyle/>
        <a:p>
          <a:endParaRPr lang="en-US"/>
        </a:p>
      </dgm:t>
    </dgm:pt>
    <dgm:pt modelId="{1F8E1806-A562-4E7F-9F2E-B47DB0DBA0D4}">
      <dgm:prSet/>
      <dgm:spPr/>
      <dgm:t>
        <a:bodyPr/>
        <a:lstStyle/>
        <a:p>
          <a:r>
            <a:rPr lang="en-US"/>
            <a:t>The robot was fabricated from computer scraps and ultrasonic sensors, making it relatively cheap. The effectiveness of the robot's design was evaluated, with a patterned algorithm for room navigation.</a:t>
          </a:r>
        </a:p>
      </dgm:t>
    </dgm:pt>
    <dgm:pt modelId="{D8F692A8-F4F0-455F-BCCB-09227AF383CE}" type="parTrans" cxnId="{66AE12B7-E8E4-4E91-BB16-E02E2469F270}">
      <dgm:prSet/>
      <dgm:spPr/>
      <dgm:t>
        <a:bodyPr/>
        <a:lstStyle/>
        <a:p>
          <a:endParaRPr lang="en-US"/>
        </a:p>
      </dgm:t>
    </dgm:pt>
    <dgm:pt modelId="{DA718AE9-2373-4E99-956E-5B97C86269B5}" type="sibTrans" cxnId="{66AE12B7-E8E4-4E91-BB16-E02E2469F270}">
      <dgm:prSet/>
      <dgm:spPr/>
      <dgm:t>
        <a:bodyPr/>
        <a:lstStyle/>
        <a:p>
          <a:endParaRPr lang="en-US"/>
        </a:p>
      </dgm:t>
    </dgm:pt>
    <dgm:pt modelId="{A878726F-DFDF-45EB-A1E2-1E8BC876F507}" type="pres">
      <dgm:prSet presAssocID="{624622BD-C4CE-42A4-931B-094EF1466049}" presName="outerComposite" presStyleCnt="0">
        <dgm:presLayoutVars>
          <dgm:chMax val="5"/>
          <dgm:dir/>
          <dgm:resizeHandles val="exact"/>
        </dgm:presLayoutVars>
      </dgm:prSet>
      <dgm:spPr/>
    </dgm:pt>
    <dgm:pt modelId="{4E191051-4005-4E77-9D04-E7CA0EEB0177}" type="pres">
      <dgm:prSet presAssocID="{624622BD-C4CE-42A4-931B-094EF1466049}" presName="dummyMaxCanvas" presStyleCnt="0">
        <dgm:presLayoutVars/>
      </dgm:prSet>
      <dgm:spPr/>
    </dgm:pt>
    <dgm:pt modelId="{7795C172-41FA-4232-A22B-56B58F42D08F}" type="pres">
      <dgm:prSet presAssocID="{624622BD-C4CE-42A4-931B-094EF1466049}" presName="FiveNodes_1" presStyleLbl="node1" presStyleIdx="0" presStyleCnt="5">
        <dgm:presLayoutVars>
          <dgm:bulletEnabled val="1"/>
        </dgm:presLayoutVars>
      </dgm:prSet>
      <dgm:spPr/>
    </dgm:pt>
    <dgm:pt modelId="{9E28ADB9-9D90-4426-BFFA-6670FB1C3CCA}" type="pres">
      <dgm:prSet presAssocID="{624622BD-C4CE-42A4-931B-094EF1466049}" presName="FiveNodes_2" presStyleLbl="node1" presStyleIdx="1" presStyleCnt="5">
        <dgm:presLayoutVars>
          <dgm:bulletEnabled val="1"/>
        </dgm:presLayoutVars>
      </dgm:prSet>
      <dgm:spPr/>
    </dgm:pt>
    <dgm:pt modelId="{92B73FB2-46DA-4B0C-A19F-39BD73EA149A}" type="pres">
      <dgm:prSet presAssocID="{624622BD-C4CE-42A4-931B-094EF1466049}" presName="FiveNodes_3" presStyleLbl="node1" presStyleIdx="2" presStyleCnt="5">
        <dgm:presLayoutVars>
          <dgm:bulletEnabled val="1"/>
        </dgm:presLayoutVars>
      </dgm:prSet>
      <dgm:spPr/>
    </dgm:pt>
    <dgm:pt modelId="{6BB47A42-AA69-4AA4-9D4B-F1E1ABCE1080}" type="pres">
      <dgm:prSet presAssocID="{624622BD-C4CE-42A4-931B-094EF1466049}" presName="FiveNodes_4" presStyleLbl="node1" presStyleIdx="3" presStyleCnt="5">
        <dgm:presLayoutVars>
          <dgm:bulletEnabled val="1"/>
        </dgm:presLayoutVars>
      </dgm:prSet>
      <dgm:spPr/>
    </dgm:pt>
    <dgm:pt modelId="{AD079BEF-449A-434E-B7A9-B586EEF9648C}" type="pres">
      <dgm:prSet presAssocID="{624622BD-C4CE-42A4-931B-094EF1466049}" presName="FiveNodes_5" presStyleLbl="node1" presStyleIdx="4" presStyleCnt="5">
        <dgm:presLayoutVars>
          <dgm:bulletEnabled val="1"/>
        </dgm:presLayoutVars>
      </dgm:prSet>
      <dgm:spPr/>
    </dgm:pt>
    <dgm:pt modelId="{82E0942C-4BEE-4373-94A5-836B33F64377}" type="pres">
      <dgm:prSet presAssocID="{624622BD-C4CE-42A4-931B-094EF1466049}" presName="FiveConn_1-2" presStyleLbl="fgAccFollowNode1" presStyleIdx="0" presStyleCnt="4">
        <dgm:presLayoutVars>
          <dgm:bulletEnabled val="1"/>
        </dgm:presLayoutVars>
      </dgm:prSet>
      <dgm:spPr/>
    </dgm:pt>
    <dgm:pt modelId="{5A6E3AB5-D15C-4A67-ACF6-56C1F1E2C76F}" type="pres">
      <dgm:prSet presAssocID="{624622BD-C4CE-42A4-931B-094EF1466049}" presName="FiveConn_2-3" presStyleLbl="fgAccFollowNode1" presStyleIdx="1" presStyleCnt="4">
        <dgm:presLayoutVars>
          <dgm:bulletEnabled val="1"/>
        </dgm:presLayoutVars>
      </dgm:prSet>
      <dgm:spPr/>
    </dgm:pt>
    <dgm:pt modelId="{A56203ED-8575-4765-8549-C1EF4F7035D6}" type="pres">
      <dgm:prSet presAssocID="{624622BD-C4CE-42A4-931B-094EF1466049}" presName="FiveConn_3-4" presStyleLbl="fgAccFollowNode1" presStyleIdx="2" presStyleCnt="4">
        <dgm:presLayoutVars>
          <dgm:bulletEnabled val="1"/>
        </dgm:presLayoutVars>
      </dgm:prSet>
      <dgm:spPr/>
    </dgm:pt>
    <dgm:pt modelId="{E154F21D-6610-4D2C-8CDD-4721840135AC}" type="pres">
      <dgm:prSet presAssocID="{624622BD-C4CE-42A4-931B-094EF1466049}" presName="FiveConn_4-5" presStyleLbl="fgAccFollowNode1" presStyleIdx="3" presStyleCnt="4">
        <dgm:presLayoutVars>
          <dgm:bulletEnabled val="1"/>
        </dgm:presLayoutVars>
      </dgm:prSet>
      <dgm:spPr/>
    </dgm:pt>
    <dgm:pt modelId="{BF06844A-2C27-4093-BF9D-66E3DC8F4A2C}" type="pres">
      <dgm:prSet presAssocID="{624622BD-C4CE-42A4-931B-094EF1466049}" presName="FiveNodes_1_text" presStyleLbl="node1" presStyleIdx="4" presStyleCnt="5">
        <dgm:presLayoutVars>
          <dgm:bulletEnabled val="1"/>
        </dgm:presLayoutVars>
      </dgm:prSet>
      <dgm:spPr/>
    </dgm:pt>
    <dgm:pt modelId="{78428637-B726-49DD-87A2-36E0542DA348}" type="pres">
      <dgm:prSet presAssocID="{624622BD-C4CE-42A4-931B-094EF1466049}" presName="FiveNodes_2_text" presStyleLbl="node1" presStyleIdx="4" presStyleCnt="5">
        <dgm:presLayoutVars>
          <dgm:bulletEnabled val="1"/>
        </dgm:presLayoutVars>
      </dgm:prSet>
      <dgm:spPr/>
    </dgm:pt>
    <dgm:pt modelId="{7282D1E3-B804-4836-94C4-4F2074DCF11A}" type="pres">
      <dgm:prSet presAssocID="{624622BD-C4CE-42A4-931B-094EF1466049}" presName="FiveNodes_3_text" presStyleLbl="node1" presStyleIdx="4" presStyleCnt="5">
        <dgm:presLayoutVars>
          <dgm:bulletEnabled val="1"/>
        </dgm:presLayoutVars>
      </dgm:prSet>
      <dgm:spPr/>
    </dgm:pt>
    <dgm:pt modelId="{11C95723-25B2-4AE4-84E0-A23EF13FC076}" type="pres">
      <dgm:prSet presAssocID="{624622BD-C4CE-42A4-931B-094EF1466049}" presName="FiveNodes_4_text" presStyleLbl="node1" presStyleIdx="4" presStyleCnt="5">
        <dgm:presLayoutVars>
          <dgm:bulletEnabled val="1"/>
        </dgm:presLayoutVars>
      </dgm:prSet>
      <dgm:spPr/>
    </dgm:pt>
    <dgm:pt modelId="{8C42D47F-FF69-49A9-8BF4-E888FF2E7710}" type="pres">
      <dgm:prSet presAssocID="{624622BD-C4CE-42A4-931B-094EF1466049}" presName="FiveNodes_5_text" presStyleLbl="node1" presStyleIdx="4" presStyleCnt="5">
        <dgm:presLayoutVars>
          <dgm:bulletEnabled val="1"/>
        </dgm:presLayoutVars>
      </dgm:prSet>
      <dgm:spPr/>
    </dgm:pt>
  </dgm:ptLst>
  <dgm:cxnLst>
    <dgm:cxn modelId="{2DFD3F04-537E-4A5F-81D7-1BDE2DE3CC58}" type="presOf" srcId="{7223E646-36C6-41CF-8912-5A7657B71B1F}" destId="{82E0942C-4BEE-4373-94A5-836B33F64377}" srcOrd="0" destOrd="0" presId="urn:microsoft.com/office/officeart/2005/8/layout/vProcess5"/>
    <dgm:cxn modelId="{F066B707-922D-445E-A51A-7CCD3CD2B48C}" type="presOf" srcId="{1F8E1806-A562-4E7F-9F2E-B47DB0DBA0D4}" destId="{AD079BEF-449A-434E-B7A9-B586EEF9648C}" srcOrd="0" destOrd="0" presId="urn:microsoft.com/office/officeart/2005/8/layout/vProcess5"/>
    <dgm:cxn modelId="{9516BF07-3C29-42DB-A570-48805D4FEE02}" type="presOf" srcId="{7533B328-4765-4717-96A9-82E440FE9685}" destId="{BF06844A-2C27-4093-BF9D-66E3DC8F4A2C}" srcOrd="1" destOrd="0" presId="urn:microsoft.com/office/officeart/2005/8/layout/vProcess5"/>
    <dgm:cxn modelId="{7C53400A-364B-482C-BFE9-D5C1929083C0}" type="presOf" srcId="{7CD2DE9B-8297-41C0-B223-F0E9CDF7599B}" destId="{78428637-B726-49DD-87A2-36E0542DA348}" srcOrd="1" destOrd="0" presId="urn:microsoft.com/office/officeart/2005/8/layout/vProcess5"/>
    <dgm:cxn modelId="{8388100E-049D-4FDC-B4D3-A6CD1ED38DA8}" type="presOf" srcId="{294A5E6D-8DD2-4779-BBA4-208953EDE7F5}" destId="{A56203ED-8575-4765-8549-C1EF4F7035D6}" srcOrd="0" destOrd="0" presId="urn:microsoft.com/office/officeart/2005/8/layout/vProcess5"/>
    <dgm:cxn modelId="{8D898A14-CE34-4717-A354-7B33A83BFB37}" type="presOf" srcId="{7533B328-4765-4717-96A9-82E440FE9685}" destId="{7795C172-41FA-4232-A22B-56B58F42D08F}" srcOrd="0" destOrd="0" presId="urn:microsoft.com/office/officeart/2005/8/layout/vProcess5"/>
    <dgm:cxn modelId="{6C61292C-289C-4DBA-A7E8-B0A5E21367E0}" type="presOf" srcId="{624622BD-C4CE-42A4-931B-094EF1466049}" destId="{A878726F-DFDF-45EB-A1E2-1E8BC876F507}" srcOrd="0" destOrd="0" presId="urn:microsoft.com/office/officeart/2005/8/layout/vProcess5"/>
    <dgm:cxn modelId="{1C64932D-D359-47BE-99C7-EF00B292F682}" type="presOf" srcId="{7CD2DE9B-8297-41C0-B223-F0E9CDF7599B}" destId="{9E28ADB9-9D90-4426-BFFA-6670FB1C3CCA}" srcOrd="0" destOrd="0" presId="urn:microsoft.com/office/officeart/2005/8/layout/vProcess5"/>
    <dgm:cxn modelId="{D57F3560-EFE7-4C6C-BCD8-B09A11A4AA5A}" type="presOf" srcId="{1F8E1806-A562-4E7F-9F2E-B47DB0DBA0D4}" destId="{8C42D47F-FF69-49A9-8BF4-E888FF2E7710}" srcOrd="1" destOrd="0" presId="urn:microsoft.com/office/officeart/2005/8/layout/vProcess5"/>
    <dgm:cxn modelId="{A54BD663-0A65-49CC-96CF-73DF08E05CFA}" type="presOf" srcId="{5D7EC1A5-8B52-4018-AD83-D1D33FED3DD8}" destId="{6BB47A42-AA69-4AA4-9D4B-F1E1ABCE1080}" srcOrd="0" destOrd="0" presId="urn:microsoft.com/office/officeart/2005/8/layout/vProcess5"/>
    <dgm:cxn modelId="{181D5E68-9FE7-4450-856B-EE87D54A7B05}" srcId="{624622BD-C4CE-42A4-931B-094EF1466049}" destId="{729EDC41-C10C-4CEA-8631-6021F1C509A2}" srcOrd="2" destOrd="0" parTransId="{3672A41F-5E84-4E9A-9C7C-09621F2D8A39}" sibTransId="{294A5E6D-8DD2-4779-BBA4-208953EDE7F5}"/>
    <dgm:cxn modelId="{1F29627C-BB5C-45A7-9477-CED748218325}" type="presOf" srcId="{729EDC41-C10C-4CEA-8631-6021F1C509A2}" destId="{7282D1E3-B804-4836-94C4-4F2074DCF11A}" srcOrd="1" destOrd="0" presId="urn:microsoft.com/office/officeart/2005/8/layout/vProcess5"/>
    <dgm:cxn modelId="{8D3548B4-5E43-4334-8ED1-14689C6FEDC2}" srcId="{624622BD-C4CE-42A4-931B-094EF1466049}" destId="{5D7EC1A5-8B52-4018-AD83-D1D33FED3DD8}" srcOrd="3" destOrd="0" parTransId="{C6F6B1EB-B953-44CC-AFB2-BE9536EF491E}" sibTransId="{0A21DE06-8EBC-4D73-A615-03C502234768}"/>
    <dgm:cxn modelId="{66AE12B7-E8E4-4E91-BB16-E02E2469F270}" srcId="{624622BD-C4CE-42A4-931B-094EF1466049}" destId="{1F8E1806-A562-4E7F-9F2E-B47DB0DBA0D4}" srcOrd="4" destOrd="0" parTransId="{D8F692A8-F4F0-455F-BCCB-09227AF383CE}" sibTransId="{DA718AE9-2373-4E99-956E-5B97C86269B5}"/>
    <dgm:cxn modelId="{422028B7-D5B0-4C44-AECF-CFD33990FFB9}" type="presOf" srcId="{0C5C84EC-781B-473F-99EF-B8FC3F73972F}" destId="{5A6E3AB5-D15C-4A67-ACF6-56C1F1E2C76F}" srcOrd="0" destOrd="0" presId="urn:microsoft.com/office/officeart/2005/8/layout/vProcess5"/>
    <dgm:cxn modelId="{47E2D6B8-1C08-4606-98FD-7C7F5C1FF949}" srcId="{624622BD-C4CE-42A4-931B-094EF1466049}" destId="{7533B328-4765-4717-96A9-82E440FE9685}" srcOrd="0" destOrd="0" parTransId="{195309B0-85CF-4870-95B1-AF9E658FBD81}" sibTransId="{7223E646-36C6-41CF-8912-5A7657B71B1F}"/>
    <dgm:cxn modelId="{9BC760BE-C58F-4D91-A374-CD3B71B1A046}" srcId="{624622BD-C4CE-42A4-931B-094EF1466049}" destId="{7CD2DE9B-8297-41C0-B223-F0E9CDF7599B}" srcOrd="1" destOrd="0" parTransId="{A7B76A7F-0AF4-4A2D-A3DF-3D3B3175859B}" sibTransId="{0C5C84EC-781B-473F-99EF-B8FC3F73972F}"/>
    <dgm:cxn modelId="{8FE5A5DE-343B-48E9-ABFD-ED3E9E153C2B}" type="presOf" srcId="{0A21DE06-8EBC-4D73-A615-03C502234768}" destId="{E154F21D-6610-4D2C-8CDD-4721840135AC}" srcOrd="0" destOrd="0" presId="urn:microsoft.com/office/officeart/2005/8/layout/vProcess5"/>
    <dgm:cxn modelId="{EFA1FEE0-79DF-4833-AF62-863FC2AD5877}" type="presOf" srcId="{5D7EC1A5-8B52-4018-AD83-D1D33FED3DD8}" destId="{11C95723-25B2-4AE4-84E0-A23EF13FC076}" srcOrd="1" destOrd="0" presId="urn:microsoft.com/office/officeart/2005/8/layout/vProcess5"/>
    <dgm:cxn modelId="{A9B698F0-C328-4D00-A97E-AD168927E62C}" type="presOf" srcId="{729EDC41-C10C-4CEA-8631-6021F1C509A2}" destId="{92B73FB2-46DA-4B0C-A19F-39BD73EA149A}" srcOrd="0" destOrd="0" presId="urn:microsoft.com/office/officeart/2005/8/layout/vProcess5"/>
    <dgm:cxn modelId="{E29A78B9-F007-4AC2-9D0D-FE172F3BA747}" type="presParOf" srcId="{A878726F-DFDF-45EB-A1E2-1E8BC876F507}" destId="{4E191051-4005-4E77-9D04-E7CA0EEB0177}" srcOrd="0" destOrd="0" presId="urn:microsoft.com/office/officeart/2005/8/layout/vProcess5"/>
    <dgm:cxn modelId="{649EF0D5-739C-4786-88B0-021827EE047D}" type="presParOf" srcId="{A878726F-DFDF-45EB-A1E2-1E8BC876F507}" destId="{7795C172-41FA-4232-A22B-56B58F42D08F}" srcOrd="1" destOrd="0" presId="urn:microsoft.com/office/officeart/2005/8/layout/vProcess5"/>
    <dgm:cxn modelId="{AA19CC27-954C-41F7-B611-E593601F47F6}" type="presParOf" srcId="{A878726F-DFDF-45EB-A1E2-1E8BC876F507}" destId="{9E28ADB9-9D90-4426-BFFA-6670FB1C3CCA}" srcOrd="2" destOrd="0" presId="urn:microsoft.com/office/officeart/2005/8/layout/vProcess5"/>
    <dgm:cxn modelId="{91C1846B-D87D-4073-84AA-2C756DC9EB13}" type="presParOf" srcId="{A878726F-DFDF-45EB-A1E2-1E8BC876F507}" destId="{92B73FB2-46DA-4B0C-A19F-39BD73EA149A}" srcOrd="3" destOrd="0" presId="urn:microsoft.com/office/officeart/2005/8/layout/vProcess5"/>
    <dgm:cxn modelId="{5958CE75-7186-4212-9B5F-21476E67E69A}" type="presParOf" srcId="{A878726F-DFDF-45EB-A1E2-1E8BC876F507}" destId="{6BB47A42-AA69-4AA4-9D4B-F1E1ABCE1080}" srcOrd="4" destOrd="0" presId="urn:microsoft.com/office/officeart/2005/8/layout/vProcess5"/>
    <dgm:cxn modelId="{399187AE-79E6-41C3-95D1-5BB6DF636929}" type="presParOf" srcId="{A878726F-DFDF-45EB-A1E2-1E8BC876F507}" destId="{AD079BEF-449A-434E-B7A9-B586EEF9648C}" srcOrd="5" destOrd="0" presId="urn:microsoft.com/office/officeart/2005/8/layout/vProcess5"/>
    <dgm:cxn modelId="{C1B959F2-91B7-4034-B606-6BFF3B04C34A}" type="presParOf" srcId="{A878726F-DFDF-45EB-A1E2-1E8BC876F507}" destId="{82E0942C-4BEE-4373-94A5-836B33F64377}" srcOrd="6" destOrd="0" presId="urn:microsoft.com/office/officeart/2005/8/layout/vProcess5"/>
    <dgm:cxn modelId="{17B2A475-72BF-43B2-81EB-8344694C9C9C}" type="presParOf" srcId="{A878726F-DFDF-45EB-A1E2-1E8BC876F507}" destId="{5A6E3AB5-D15C-4A67-ACF6-56C1F1E2C76F}" srcOrd="7" destOrd="0" presId="urn:microsoft.com/office/officeart/2005/8/layout/vProcess5"/>
    <dgm:cxn modelId="{D5DE6659-A74C-48D7-9EB9-F8CC3CF3E854}" type="presParOf" srcId="{A878726F-DFDF-45EB-A1E2-1E8BC876F507}" destId="{A56203ED-8575-4765-8549-C1EF4F7035D6}" srcOrd="8" destOrd="0" presId="urn:microsoft.com/office/officeart/2005/8/layout/vProcess5"/>
    <dgm:cxn modelId="{76026DBF-D28D-437E-BBC7-3D900E6AAA73}" type="presParOf" srcId="{A878726F-DFDF-45EB-A1E2-1E8BC876F507}" destId="{E154F21D-6610-4D2C-8CDD-4721840135AC}" srcOrd="9" destOrd="0" presId="urn:microsoft.com/office/officeart/2005/8/layout/vProcess5"/>
    <dgm:cxn modelId="{F539D8CD-B343-402E-BB5A-8984A2C6E96F}" type="presParOf" srcId="{A878726F-DFDF-45EB-A1E2-1E8BC876F507}" destId="{BF06844A-2C27-4093-BF9D-66E3DC8F4A2C}" srcOrd="10" destOrd="0" presId="urn:microsoft.com/office/officeart/2005/8/layout/vProcess5"/>
    <dgm:cxn modelId="{B736F068-B89E-4FEB-A7AD-3391D4E91B90}" type="presParOf" srcId="{A878726F-DFDF-45EB-A1E2-1E8BC876F507}" destId="{78428637-B726-49DD-87A2-36E0542DA348}" srcOrd="11" destOrd="0" presId="urn:microsoft.com/office/officeart/2005/8/layout/vProcess5"/>
    <dgm:cxn modelId="{BF54675C-779D-4F26-A81B-C33509D34885}" type="presParOf" srcId="{A878726F-DFDF-45EB-A1E2-1E8BC876F507}" destId="{7282D1E3-B804-4836-94C4-4F2074DCF11A}" srcOrd="12" destOrd="0" presId="urn:microsoft.com/office/officeart/2005/8/layout/vProcess5"/>
    <dgm:cxn modelId="{51E70F5B-DD04-498D-9FBA-B383EA7B4EFB}" type="presParOf" srcId="{A878726F-DFDF-45EB-A1E2-1E8BC876F507}" destId="{11C95723-25B2-4AE4-84E0-A23EF13FC076}" srcOrd="13" destOrd="0" presId="urn:microsoft.com/office/officeart/2005/8/layout/vProcess5"/>
    <dgm:cxn modelId="{5BA860A3-743A-436F-969E-63902559C2DD}" type="presParOf" srcId="{A878726F-DFDF-45EB-A1E2-1E8BC876F507}" destId="{8C42D47F-FF69-49A9-8BF4-E888FF2E7710}" srcOrd="14"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9DB3497-86EF-4B9E-B9D0-A16A9AF7D080}" type="doc">
      <dgm:prSet loTypeId="urn:microsoft.com/office/officeart/2018/2/layout/IconCircleList" loCatId="icon" qsTypeId="urn:microsoft.com/office/officeart/2005/8/quickstyle/simple1" qsCatId="simple" csTypeId="urn:microsoft.com/office/officeart/2018/5/colors/Iconchunking_neutralbg_colorful5" csCatId="colorful" phldr="1"/>
      <dgm:spPr/>
      <dgm:t>
        <a:bodyPr/>
        <a:lstStyle/>
        <a:p>
          <a:endParaRPr lang="en-US"/>
        </a:p>
      </dgm:t>
    </dgm:pt>
    <dgm:pt modelId="{7028CAB3-53D9-4411-9641-1D0F704DE09F}">
      <dgm:prSet/>
      <dgm:spPr/>
      <dgm:t>
        <a:bodyPr/>
        <a:lstStyle/>
        <a:p>
          <a:pPr>
            <a:lnSpc>
              <a:spcPct val="100000"/>
            </a:lnSpc>
          </a:pPr>
          <a:r>
            <a:rPr lang="en-US"/>
            <a:t>Existing robotic vacuum cleaners primarily rely on infrared emission sensors and embedded computing systems to plan the return path.</a:t>
          </a:r>
        </a:p>
      </dgm:t>
    </dgm:pt>
    <dgm:pt modelId="{2860009D-9833-4005-8369-DDC46959F1B1}" type="parTrans" cxnId="{7C35B8B3-8867-4DDF-85DB-7549467ABEE4}">
      <dgm:prSet/>
      <dgm:spPr/>
      <dgm:t>
        <a:bodyPr/>
        <a:lstStyle/>
        <a:p>
          <a:endParaRPr lang="en-US"/>
        </a:p>
      </dgm:t>
    </dgm:pt>
    <dgm:pt modelId="{99A610EB-1128-469A-B42F-1C7B0F2DE889}" type="sibTrans" cxnId="{7C35B8B3-8867-4DDF-85DB-7549467ABEE4}">
      <dgm:prSet/>
      <dgm:spPr/>
      <dgm:t>
        <a:bodyPr/>
        <a:lstStyle/>
        <a:p>
          <a:pPr>
            <a:lnSpc>
              <a:spcPct val="100000"/>
            </a:lnSpc>
          </a:pPr>
          <a:endParaRPr lang="en-US"/>
        </a:p>
      </dgm:t>
    </dgm:pt>
    <dgm:pt modelId="{B2D1465B-EB31-4375-AACB-4CE615B8DCD7}">
      <dgm:prSet/>
      <dgm:spPr/>
      <dgm:t>
        <a:bodyPr/>
        <a:lstStyle/>
        <a:p>
          <a:pPr>
            <a:lnSpc>
              <a:spcPct val="100000"/>
            </a:lnSpc>
          </a:pPr>
          <a:r>
            <a:rPr lang="en-US"/>
            <a:t>Few methods propose return path planning, which may lead to power exhaustion in complex environments.</a:t>
          </a:r>
        </a:p>
      </dgm:t>
    </dgm:pt>
    <dgm:pt modelId="{266E7ECA-6361-4C32-B72A-56245F90E5A4}" type="parTrans" cxnId="{A3026E6E-BA7D-4C71-AFA3-02697EF3C1F7}">
      <dgm:prSet/>
      <dgm:spPr/>
      <dgm:t>
        <a:bodyPr/>
        <a:lstStyle/>
        <a:p>
          <a:endParaRPr lang="en-US"/>
        </a:p>
      </dgm:t>
    </dgm:pt>
    <dgm:pt modelId="{A2BBB77A-4ADA-4821-BDC5-CE76C9278C49}" type="sibTrans" cxnId="{A3026E6E-BA7D-4C71-AFA3-02697EF3C1F7}">
      <dgm:prSet/>
      <dgm:spPr/>
      <dgm:t>
        <a:bodyPr/>
        <a:lstStyle/>
        <a:p>
          <a:pPr>
            <a:lnSpc>
              <a:spcPct val="100000"/>
            </a:lnSpc>
          </a:pPr>
          <a:endParaRPr lang="en-US"/>
        </a:p>
      </dgm:t>
    </dgm:pt>
    <dgm:pt modelId="{5F9D3546-E624-41A9-BE3E-10E44F1BFA5A}">
      <dgm:prSet/>
      <dgm:spPr/>
      <dgm:t>
        <a:bodyPr/>
        <a:lstStyle/>
        <a:p>
          <a:pPr>
            <a:lnSpc>
              <a:spcPct val="100000"/>
            </a:lnSpc>
          </a:pPr>
          <a:r>
            <a:rPr lang="en-US"/>
            <a:t>This paper proposes a new algorithm that combines wheel-type robot kinematics with a projection determined from the real-time location of the cleaner.</a:t>
          </a:r>
        </a:p>
      </dgm:t>
    </dgm:pt>
    <dgm:pt modelId="{AFB3A620-BC56-46EC-8C8D-645E48AAC0A7}" type="parTrans" cxnId="{16DD9DAA-FE30-419A-8E58-0294BB2C41BF}">
      <dgm:prSet/>
      <dgm:spPr/>
      <dgm:t>
        <a:bodyPr/>
        <a:lstStyle/>
        <a:p>
          <a:endParaRPr lang="en-US"/>
        </a:p>
      </dgm:t>
    </dgm:pt>
    <dgm:pt modelId="{034D3510-E07C-43DA-97A7-1A6776CA3FEA}" type="sibTrans" cxnId="{16DD9DAA-FE30-419A-8E58-0294BB2C41BF}">
      <dgm:prSet/>
      <dgm:spPr/>
      <dgm:t>
        <a:bodyPr/>
        <a:lstStyle/>
        <a:p>
          <a:pPr>
            <a:lnSpc>
              <a:spcPct val="100000"/>
            </a:lnSpc>
          </a:pPr>
          <a:endParaRPr lang="en-US"/>
        </a:p>
      </dgm:t>
    </dgm:pt>
    <dgm:pt modelId="{79F9485F-6DDA-4F94-A6FD-0DEBCE332F6F}">
      <dgm:prSet/>
      <dgm:spPr/>
      <dgm:t>
        <a:bodyPr/>
        <a:lstStyle/>
        <a:p>
          <a:pPr>
            <a:lnSpc>
              <a:spcPct val="100000"/>
            </a:lnSpc>
          </a:pPr>
          <a:r>
            <a:rPr lang="en-US"/>
            <a:t>The proposed algorithm divides the direction into eight directions and continuously computes the shortest path back to the base.</a:t>
          </a:r>
        </a:p>
      </dgm:t>
    </dgm:pt>
    <dgm:pt modelId="{BE70D82E-154A-4DEE-94F2-8EF603B850CA}" type="parTrans" cxnId="{2E2F93E1-21A3-473D-9625-6AAE7AEBEBE8}">
      <dgm:prSet/>
      <dgm:spPr/>
      <dgm:t>
        <a:bodyPr/>
        <a:lstStyle/>
        <a:p>
          <a:endParaRPr lang="en-US"/>
        </a:p>
      </dgm:t>
    </dgm:pt>
    <dgm:pt modelId="{D641C517-E35B-491D-A3BE-B2450ECE7FAE}" type="sibTrans" cxnId="{2E2F93E1-21A3-473D-9625-6AAE7AEBEBE8}">
      <dgm:prSet/>
      <dgm:spPr/>
      <dgm:t>
        <a:bodyPr/>
        <a:lstStyle/>
        <a:p>
          <a:pPr>
            <a:lnSpc>
              <a:spcPct val="100000"/>
            </a:lnSpc>
          </a:pPr>
          <a:endParaRPr lang="en-US"/>
        </a:p>
      </dgm:t>
    </dgm:pt>
    <dgm:pt modelId="{DBF4CD21-97CC-4CFD-8EFA-5C6A8025E4C4}">
      <dgm:prSet/>
      <dgm:spPr/>
      <dgm:t>
        <a:bodyPr/>
        <a:lstStyle/>
        <a:p>
          <a:pPr>
            <a:lnSpc>
              <a:spcPct val="100000"/>
            </a:lnSpc>
          </a:pPr>
          <a:r>
            <a:rPr lang="en-US"/>
            <a:t>The authors also provide an algorithm to manage the battery of the robotic vacuum cleaner and ensure it returns to base for charging before continuing the cleaning task.</a:t>
          </a:r>
        </a:p>
      </dgm:t>
    </dgm:pt>
    <dgm:pt modelId="{63F1F22A-608E-4AAE-84AF-9F1BAD25A9C6}" type="parTrans" cxnId="{17C74DA3-E39A-4CAC-93F9-6CD949AC2639}">
      <dgm:prSet/>
      <dgm:spPr/>
      <dgm:t>
        <a:bodyPr/>
        <a:lstStyle/>
        <a:p>
          <a:endParaRPr lang="en-US"/>
        </a:p>
      </dgm:t>
    </dgm:pt>
    <dgm:pt modelId="{EA8AE733-A49E-414D-9C94-02C2110BB202}" type="sibTrans" cxnId="{17C74DA3-E39A-4CAC-93F9-6CD949AC2639}">
      <dgm:prSet/>
      <dgm:spPr/>
      <dgm:t>
        <a:bodyPr/>
        <a:lstStyle/>
        <a:p>
          <a:pPr>
            <a:lnSpc>
              <a:spcPct val="100000"/>
            </a:lnSpc>
          </a:pPr>
          <a:endParaRPr lang="en-US"/>
        </a:p>
      </dgm:t>
    </dgm:pt>
    <dgm:pt modelId="{2F2FC5FF-4E29-4DE1-98E3-B5DA37F6B3A1}">
      <dgm:prSet/>
      <dgm:spPr/>
      <dgm:t>
        <a:bodyPr/>
        <a:lstStyle/>
        <a:p>
          <a:pPr>
            <a:lnSpc>
              <a:spcPct val="100000"/>
            </a:lnSpc>
          </a:pPr>
          <a:r>
            <a:rPr lang="en-US"/>
            <a:t>The experiment results demonstrate the effectiveness of the proposed algorithm in both simple and complex environments, allowing for efficient cleaning path planning and automatic return to base for recharging.</a:t>
          </a:r>
        </a:p>
      </dgm:t>
    </dgm:pt>
    <dgm:pt modelId="{E2EFEE08-1A17-49C2-A587-ADCA4C310478}" type="parTrans" cxnId="{B36DDFD2-A5EB-49C1-82C8-200FF1CA072C}">
      <dgm:prSet/>
      <dgm:spPr/>
      <dgm:t>
        <a:bodyPr/>
        <a:lstStyle/>
        <a:p>
          <a:endParaRPr lang="en-US"/>
        </a:p>
      </dgm:t>
    </dgm:pt>
    <dgm:pt modelId="{7CEEC420-AD15-4EAF-ADF0-1FD0667B3436}" type="sibTrans" cxnId="{B36DDFD2-A5EB-49C1-82C8-200FF1CA072C}">
      <dgm:prSet/>
      <dgm:spPr/>
      <dgm:t>
        <a:bodyPr/>
        <a:lstStyle/>
        <a:p>
          <a:endParaRPr lang="en-US"/>
        </a:p>
      </dgm:t>
    </dgm:pt>
    <dgm:pt modelId="{814F4E3D-D42B-4ABA-B343-689C580252F5}" type="pres">
      <dgm:prSet presAssocID="{79DB3497-86EF-4B9E-B9D0-A16A9AF7D080}" presName="root" presStyleCnt="0">
        <dgm:presLayoutVars>
          <dgm:dir/>
          <dgm:resizeHandles val="exact"/>
        </dgm:presLayoutVars>
      </dgm:prSet>
      <dgm:spPr/>
    </dgm:pt>
    <dgm:pt modelId="{382C5DDA-7B6B-4BC0-9DD5-C38CE3A89BE2}" type="pres">
      <dgm:prSet presAssocID="{79DB3497-86EF-4B9E-B9D0-A16A9AF7D080}" presName="container" presStyleCnt="0">
        <dgm:presLayoutVars>
          <dgm:dir/>
          <dgm:resizeHandles val="exact"/>
        </dgm:presLayoutVars>
      </dgm:prSet>
      <dgm:spPr/>
    </dgm:pt>
    <dgm:pt modelId="{1D5BD552-E363-422A-A551-C70951D68437}" type="pres">
      <dgm:prSet presAssocID="{7028CAB3-53D9-4411-9641-1D0F704DE09F}" presName="compNode" presStyleCnt="0"/>
      <dgm:spPr/>
    </dgm:pt>
    <dgm:pt modelId="{73B81C13-1401-4395-9588-E77602CEE60D}" type="pres">
      <dgm:prSet presAssocID="{7028CAB3-53D9-4411-9641-1D0F704DE09F}" presName="iconBgRect" presStyleLbl="bgShp" presStyleIdx="0" presStyleCnt="6"/>
      <dgm:spPr/>
    </dgm:pt>
    <dgm:pt modelId="{46D369CA-5BD5-4137-85F5-D1ECE8CA2ED0}" type="pres">
      <dgm:prSet presAssocID="{7028CAB3-53D9-4411-9641-1D0F704DE09F}"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rocessor"/>
        </a:ext>
      </dgm:extLst>
    </dgm:pt>
    <dgm:pt modelId="{867DDD31-F551-4274-B27D-2F24A02F3469}" type="pres">
      <dgm:prSet presAssocID="{7028CAB3-53D9-4411-9641-1D0F704DE09F}" presName="spaceRect" presStyleCnt="0"/>
      <dgm:spPr/>
    </dgm:pt>
    <dgm:pt modelId="{EF7A5BBA-DACB-4E3A-AA09-5C4BA3DDDCA9}" type="pres">
      <dgm:prSet presAssocID="{7028CAB3-53D9-4411-9641-1D0F704DE09F}" presName="textRect" presStyleLbl="revTx" presStyleIdx="0" presStyleCnt="6">
        <dgm:presLayoutVars>
          <dgm:chMax val="1"/>
          <dgm:chPref val="1"/>
        </dgm:presLayoutVars>
      </dgm:prSet>
      <dgm:spPr/>
    </dgm:pt>
    <dgm:pt modelId="{22F7745D-0EF3-4651-9C42-E577D6726A0C}" type="pres">
      <dgm:prSet presAssocID="{99A610EB-1128-469A-B42F-1C7B0F2DE889}" presName="sibTrans" presStyleLbl="sibTrans2D1" presStyleIdx="0" presStyleCnt="0"/>
      <dgm:spPr/>
    </dgm:pt>
    <dgm:pt modelId="{EE24E926-F232-4DF7-B133-B7395EC93AD9}" type="pres">
      <dgm:prSet presAssocID="{B2D1465B-EB31-4375-AACB-4CE615B8DCD7}" presName="compNode" presStyleCnt="0"/>
      <dgm:spPr/>
    </dgm:pt>
    <dgm:pt modelId="{F71A37DD-CAE7-4571-B220-7983F66A81E0}" type="pres">
      <dgm:prSet presAssocID="{B2D1465B-EB31-4375-AACB-4CE615B8DCD7}" presName="iconBgRect" presStyleLbl="bgShp" presStyleIdx="1" presStyleCnt="6"/>
      <dgm:spPr/>
    </dgm:pt>
    <dgm:pt modelId="{7418FDDA-88FE-4EFC-B8DA-8CDF956D8BCF}" type="pres">
      <dgm:prSet presAssocID="{B2D1465B-EB31-4375-AACB-4CE615B8DCD7}"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Lightning"/>
        </a:ext>
      </dgm:extLst>
    </dgm:pt>
    <dgm:pt modelId="{B251BCBC-9C83-462F-BDAB-6C42AFAC10AD}" type="pres">
      <dgm:prSet presAssocID="{B2D1465B-EB31-4375-AACB-4CE615B8DCD7}" presName="spaceRect" presStyleCnt="0"/>
      <dgm:spPr/>
    </dgm:pt>
    <dgm:pt modelId="{BC9A1BFB-8E36-41CF-AFD0-B1BFFB98D848}" type="pres">
      <dgm:prSet presAssocID="{B2D1465B-EB31-4375-AACB-4CE615B8DCD7}" presName="textRect" presStyleLbl="revTx" presStyleIdx="1" presStyleCnt="6">
        <dgm:presLayoutVars>
          <dgm:chMax val="1"/>
          <dgm:chPref val="1"/>
        </dgm:presLayoutVars>
      </dgm:prSet>
      <dgm:spPr/>
    </dgm:pt>
    <dgm:pt modelId="{AC45D4B2-EA1C-44E3-88DC-A5A6F1BB997A}" type="pres">
      <dgm:prSet presAssocID="{A2BBB77A-4ADA-4821-BDC5-CE76C9278C49}" presName="sibTrans" presStyleLbl="sibTrans2D1" presStyleIdx="0" presStyleCnt="0"/>
      <dgm:spPr/>
    </dgm:pt>
    <dgm:pt modelId="{74756F28-6299-4F9E-97AD-3144099F00DE}" type="pres">
      <dgm:prSet presAssocID="{5F9D3546-E624-41A9-BE3E-10E44F1BFA5A}" presName="compNode" presStyleCnt="0"/>
      <dgm:spPr/>
    </dgm:pt>
    <dgm:pt modelId="{7005396F-BA64-4BD3-82B2-50CD52220173}" type="pres">
      <dgm:prSet presAssocID="{5F9D3546-E624-41A9-BE3E-10E44F1BFA5A}" presName="iconBgRect" presStyleLbl="bgShp" presStyleIdx="2" presStyleCnt="6"/>
      <dgm:spPr/>
    </dgm:pt>
    <dgm:pt modelId="{B635ACA4-D515-416F-BC9B-15D052BB7395}" type="pres">
      <dgm:prSet presAssocID="{5F9D3546-E624-41A9-BE3E-10E44F1BFA5A}"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Robot"/>
        </a:ext>
      </dgm:extLst>
    </dgm:pt>
    <dgm:pt modelId="{745C895A-5E38-4085-9292-61EDB4547034}" type="pres">
      <dgm:prSet presAssocID="{5F9D3546-E624-41A9-BE3E-10E44F1BFA5A}" presName="spaceRect" presStyleCnt="0"/>
      <dgm:spPr/>
    </dgm:pt>
    <dgm:pt modelId="{CA7CBDC1-531F-4D5C-93DD-584FB665EA10}" type="pres">
      <dgm:prSet presAssocID="{5F9D3546-E624-41A9-BE3E-10E44F1BFA5A}" presName="textRect" presStyleLbl="revTx" presStyleIdx="2" presStyleCnt="6">
        <dgm:presLayoutVars>
          <dgm:chMax val="1"/>
          <dgm:chPref val="1"/>
        </dgm:presLayoutVars>
      </dgm:prSet>
      <dgm:spPr/>
    </dgm:pt>
    <dgm:pt modelId="{6BB8C8AD-6FF0-4E09-A8AB-6473E2B7281F}" type="pres">
      <dgm:prSet presAssocID="{034D3510-E07C-43DA-97A7-1A6776CA3FEA}" presName="sibTrans" presStyleLbl="sibTrans2D1" presStyleIdx="0" presStyleCnt="0"/>
      <dgm:spPr/>
    </dgm:pt>
    <dgm:pt modelId="{2DBF20A5-0603-4302-B88D-5CC3EFC15F4A}" type="pres">
      <dgm:prSet presAssocID="{79F9485F-6DDA-4F94-A6FD-0DEBCE332F6F}" presName="compNode" presStyleCnt="0"/>
      <dgm:spPr/>
    </dgm:pt>
    <dgm:pt modelId="{8779556C-8343-4D6D-AAC5-48C4408040A4}" type="pres">
      <dgm:prSet presAssocID="{79F9485F-6DDA-4F94-A6FD-0DEBCE332F6F}" presName="iconBgRect" presStyleLbl="bgShp" presStyleIdx="3" presStyleCnt="6"/>
      <dgm:spPr/>
    </dgm:pt>
    <dgm:pt modelId="{FAA16D12-D720-4463-8E80-5416ED999226}" type="pres">
      <dgm:prSet presAssocID="{79F9485F-6DDA-4F94-A6FD-0DEBCE332F6F}"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Flowchart"/>
        </a:ext>
      </dgm:extLst>
    </dgm:pt>
    <dgm:pt modelId="{F07F718E-2691-41D8-B087-A5A45ED7092D}" type="pres">
      <dgm:prSet presAssocID="{79F9485F-6DDA-4F94-A6FD-0DEBCE332F6F}" presName="spaceRect" presStyleCnt="0"/>
      <dgm:spPr/>
    </dgm:pt>
    <dgm:pt modelId="{C1B7AC3E-B9FA-48C5-8E11-FD9194C06A93}" type="pres">
      <dgm:prSet presAssocID="{79F9485F-6DDA-4F94-A6FD-0DEBCE332F6F}" presName="textRect" presStyleLbl="revTx" presStyleIdx="3" presStyleCnt="6">
        <dgm:presLayoutVars>
          <dgm:chMax val="1"/>
          <dgm:chPref val="1"/>
        </dgm:presLayoutVars>
      </dgm:prSet>
      <dgm:spPr/>
    </dgm:pt>
    <dgm:pt modelId="{1573F163-3108-4310-B08F-7362F843C088}" type="pres">
      <dgm:prSet presAssocID="{D641C517-E35B-491D-A3BE-B2450ECE7FAE}" presName="sibTrans" presStyleLbl="sibTrans2D1" presStyleIdx="0" presStyleCnt="0"/>
      <dgm:spPr/>
    </dgm:pt>
    <dgm:pt modelId="{A497539D-7A4A-46DD-9F2E-DB22D5EA644C}" type="pres">
      <dgm:prSet presAssocID="{DBF4CD21-97CC-4CFD-8EFA-5C6A8025E4C4}" presName="compNode" presStyleCnt="0"/>
      <dgm:spPr/>
    </dgm:pt>
    <dgm:pt modelId="{490EC0F0-CE3D-4584-91F2-A291C1FA8451}" type="pres">
      <dgm:prSet presAssocID="{DBF4CD21-97CC-4CFD-8EFA-5C6A8025E4C4}" presName="iconBgRect" presStyleLbl="bgShp" presStyleIdx="4" presStyleCnt="6"/>
      <dgm:spPr/>
    </dgm:pt>
    <dgm:pt modelId="{6FC03270-7D6D-4A22-A1E7-E740768BA78C}" type="pres">
      <dgm:prSet presAssocID="{DBF4CD21-97CC-4CFD-8EFA-5C6A8025E4C4}"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Battery Charging"/>
        </a:ext>
      </dgm:extLst>
    </dgm:pt>
    <dgm:pt modelId="{56BBB936-0971-4600-92C6-D64FDF1561C8}" type="pres">
      <dgm:prSet presAssocID="{DBF4CD21-97CC-4CFD-8EFA-5C6A8025E4C4}" presName="spaceRect" presStyleCnt="0"/>
      <dgm:spPr/>
    </dgm:pt>
    <dgm:pt modelId="{122055C6-BE24-441F-8DAE-72A60B5ABD6A}" type="pres">
      <dgm:prSet presAssocID="{DBF4CD21-97CC-4CFD-8EFA-5C6A8025E4C4}" presName="textRect" presStyleLbl="revTx" presStyleIdx="4" presStyleCnt="6">
        <dgm:presLayoutVars>
          <dgm:chMax val="1"/>
          <dgm:chPref val="1"/>
        </dgm:presLayoutVars>
      </dgm:prSet>
      <dgm:spPr/>
    </dgm:pt>
    <dgm:pt modelId="{EA585A71-0795-45AE-BD2B-6F6114CCB165}" type="pres">
      <dgm:prSet presAssocID="{EA8AE733-A49E-414D-9C94-02C2110BB202}" presName="sibTrans" presStyleLbl="sibTrans2D1" presStyleIdx="0" presStyleCnt="0"/>
      <dgm:spPr/>
    </dgm:pt>
    <dgm:pt modelId="{C6995ECB-E2F9-4771-BC3F-C4D9E4015244}" type="pres">
      <dgm:prSet presAssocID="{2F2FC5FF-4E29-4DE1-98E3-B5DA37F6B3A1}" presName="compNode" presStyleCnt="0"/>
      <dgm:spPr/>
    </dgm:pt>
    <dgm:pt modelId="{8273072D-E3E7-4263-A9BB-6F6B232AE25F}" type="pres">
      <dgm:prSet presAssocID="{2F2FC5FF-4E29-4DE1-98E3-B5DA37F6B3A1}" presName="iconBgRect" presStyleLbl="bgShp" presStyleIdx="5" presStyleCnt="6"/>
      <dgm:spPr/>
    </dgm:pt>
    <dgm:pt modelId="{88C1BE7F-B360-43E9-A80E-81FF352EFD6E}" type="pres">
      <dgm:prSet presAssocID="{2F2FC5FF-4E29-4DE1-98E3-B5DA37F6B3A1}"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Gears"/>
        </a:ext>
      </dgm:extLst>
    </dgm:pt>
    <dgm:pt modelId="{5FD45C95-94FD-4861-AC4E-16E8530C8571}" type="pres">
      <dgm:prSet presAssocID="{2F2FC5FF-4E29-4DE1-98E3-B5DA37F6B3A1}" presName="spaceRect" presStyleCnt="0"/>
      <dgm:spPr/>
    </dgm:pt>
    <dgm:pt modelId="{9E9A22E1-C507-421D-92FD-E892F5D53B64}" type="pres">
      <dgm:prSet presAssocID="{2F2FC5FF-4E29-4DE1-98E3-B5DA37F6B3A1}" presName="textRect" presStyleLbl="revTx" presStyleIdx="5" presStyleCnt="6">
        <dgm:presLayoutVars>
          <dgm:chMax val="1"/>
          <dgm:chPref val="1"/>
        </dgm:presLayoutVars>
      </dgm:prSet>
      <dgm:spPr/>
    </dgm:pt>
  </dgm:ptLst>
  <dgm:cxnLst>
    <dgm:cxn modelId="{26226111-1606-44DB-8AFE-3154CAAB5F1D}" type="presOf" srcId="{7028CAB3-53D9-4411-9641-1D0F704DE09F}" destId="{EF7A5BBA-DACB-4E3A-AA09-5C4BA3DDDCA9}" srcOrd="0" destOrd="0" presId="urn:microsoft.com/office/officeart/2018/2/layout/IconCircleList"/>
    <dgm:cxn modelId="{44B69533-94CA-4850-AC28-202117C55C51}" type="presOf" srcId="{79F9485F-6DDA-4F94-A6FD-0DEBCE332F6F}" destId="{C1B7AC3E-B9FA-48C5-8E11-FD9194C06A93}" srcOrd="0" destOrd="0" presId="urn:microsoft.com/office/officeart/2018/2/layout/IconCircleList"/>
    <dgm:cxn modelId="{AAA9816D-15CB-4F2D-8717-16677377C582}" type="presOf" srcId="{A2BBB77A-4ADA-4821-BDC5-CE76C9278C49}" destId="{AC45D4B2-EA1C-44E3-88DC-A5A6F1BB997A}" srcOrd="0" destOrd="0" presId="urn:microsoft.com/office/officeart/2018/2/layout/IconCircleList"/>
    <dgm:cxn modelId="{9F0A1D4E-B271-4E07-8C9A-824BF18DC49A}" type="presOf" srcId="{DBF4CD21-97CC-4CFD-8EFA-5C6A8025E4C4}" destId="{122055C6-BE24-441F-8DAE-72A60B5ABD6A}" srcOrd="0" destOrd="0" presId="urn:microsoft.com/office/officeart/2018/2/layout/IconCircleList"/>
    <dgm:cxn modelId="{A3026E6E-BA7D-4C71-AFA3-02697EF3C1F7}" srcId="{79DB3497-86EF-4B9E-B9D0-A16A9AF7D080}" destId="{B2D1465B-EB31-4375-AACB-4CE615B8DCD7}" srcOrd="1" destOrd="0" parTransId="{266E7ECA-6361-4C32-B72A-56245F90E5A4}" sibTransId="{A2BBB77A-4ADA-4821-BDC5-CE76C9278C49}"/>
    <dgm:cxn modelId="{E80D0873-7295-4AC7-8112-5E074EED0E7B}" type="presOf" srcId="{2F2FC5FF-4E29-4DE1-98E3-B5DA37F6B3A1}" destId="{9E9A22E1-C507-421D-92FD-E892F5D53B64}" srcOrd="0" destOrd="0" presId="urn:microsoft.com/office/officeart/2018/2/layout/IconCircleList"/>
    <dgm:cxn modelId="{84B6AD79-2824-4DE7-A43D-E923D3E0C1DC}" type="presOf" srcId="{EA8AE733-A49E-414D-9C94-02C2110BB202}" destId="{EA585A71-0795-45AE-BD2B-6F6114CCB165}" srcOrd="0" destOrd="0" presId="urn:microsoft.com/office/officeart/2018/2/layout/IconCircleList"/>
    <dgm:cxn modelId="{D7115D87-E4E3-40F2-9437-AB12ADBE4AD3}" type="presOf" srcId="{B2D1465B-EB31-4375-AACB-4CE615B8DCD7}" destId="{BC9A1BFB-8E36-41CF-AFD0-B1BFFB98D848}" srcOrd="0" destOrd="0" presId="urn:microsoft.com/office/officeart/2018/2/layout/IconCircleList"/>
    <dgm:cxn modelId="{99E4F199-543F-47EC-96F1-DDBB6581E48C}" type="presOf" srcId="{5F9D3546-E624-41A9-BE3E-10E44F1BFA5A}" destId="{CA7CBDC1-531F-4D5C-93DD-584FB665EA10}" srcOrd="0" destOrd="0" presId="urn:microsoft.com/office/officeart/2018/2/layout/IconCircleList"/>
    <dgm:cxn modelId="{17C74DA3-E39A-4CAC-93F9-6CD949AC2639}" srcId="{79DB3497-86EF-4B9E-B9D0-A16A9AF7D080}" destId="{DBF4CD21-97CC-4CFD-8EFA-5C6A8025E4C4}" srcOrd="4" destOrd="0" parTransId="{63F1F22A-608E-4AAE-84AF-9F1BAD25A9C6}" sibTransId="{EA8AE733-A49E-414D-9C94-02C2110BB202}"/>
    <dgm:cxn modelId="{16DD9DAA-FE30-419A-8E58-0294BB2C41BF}" srcId="{79DB3497-86EF-4B9E-B9D0-A16A9AF7D080}" destId="{5F9D3546-E624-41A9-BE3E-10E44F1BFA5A}" srcOrd="2" destOrd="0" parTransId="{AFB3A620-BC56-46EC-8C8D-645E48AAC0A7}" sibTransId="{034D3510-E07C-43DA-97A7-1A6776CA3FEA}"/>
    <dgm:cxn modelId="{7C35B8B3-8867-4DDF-85DB-7549467ABEE4}" srcId="{79DB3497-86EF-4B9E-B9D0-A16A9AF7D080}" destId="{7028CAB3-53D9-4411-9641-1D0F704DE09F}" srcOrd="0" destOrd="0" parTransId="{2860009D-9833-4005-8369-DDC46959F1B1}" sibTransId="{99A610EB-1128-469A-B42F-1C7B0F2DE889}"/>
    <dgm:cxn modelId="{0B4D3EB7-3912-488A-941B-621A1218AC04}" type="presOf" srcId="{034D3510-E07C-43DA-97A7-1A6776CA3FEA}" destId="{6BB8C8AD-6FF0-4E09-A8AB-6473E2B7281F}" srcOrd="0" destOrd="0" presId="urn:microsoft.com/office/officeart/2018/2/layout/IconCircleList"/>
    <dgm:cxn modelId="{62C090CD-3A54-428B-A760-5278D3B17D31}" type="presOf" srcId="{99A610EB-1128-469A-B42F-1C7B0F2DE889}" destId="{22F7745D-0EF3-4651-9C42-E577D6726A0C}" srcOrd="0" destOrd="0" presId="urn:microsoft.com/office/officeart/2018/2/layout/IconCircleList"/>
    <dgm:cxn modelId="{B36DDFD2-A5EB-49C1-82C8-200FF1CA072C}" srcId="{79DB3497-86EF-4B9E-B9D0-A16A9AF7D080}" destId="{2F2FC5FF-4E29-4DE1-98E3-B5DA37F6B3A1}" srcOrd="5" destOrd="0" parTransId="{E2EFEE08-1A17-49C2-A587-ADCA4C310478}" sibTransId="{7CEEC420-AD15-4EAF-ADF0-1FD0667B3436}"/>
    <dgm:cxn modelId="{2E2F93E1-21A3-473D-9625-6AAE7AEBEBE8}" srcId="{79DB3497-86EF-4B9E-B9D0-A16A9AF7D080}" destId="{79F9485F-6DDA-4F94-A6FD-0DEBCE332F6F}" srcOrd="3" destOrd="0" parTransId="{BE70D82E-154A-4DEE-94F2-8EF603B850CA}" sibTransId="{D641C517-E35B-491D-A3BE-B2450ECE7FAE}"/>
    <dgm:cxn modelId="{017971E4-918E-4AA5-AC1B-48A670C01EA7}" type="presOf" srcId="{79DB3497-86EF-4B9E-B9D0-A16A9AF7D080}" destId="{814F4E3D-D42B-4ABA-B343-689C580252F5}" srcOrd="0" destOrd="0" presId="urn:microsoft.com/office/officeart/2018/2/layout/IconCircleList"/>
    <dgm:cxn modelId="{4159CCEA-99A7-4D08-A835-0CB0CD8F8830}" type="presOf" srcId="{D641C517-E35B-491D-A3BE-B2450ECE7FAE}" destId="{1573F163-3108-4310-B08F-7362F843C088}" srcOrd="0" destOrd="0" presId="urn:microsoft.com/office/officeart/2018/2/layout/IconCircleList"/>
    <dgm:cxn modelId="{A613B0C5-B658-4C17-AE06-7D3581F5F6A8}" type="presParOf" srcId="{814F4E3D-D42B-4ABA-B343-689C580252F5}" destId="{382C5DDA-7B6B-4BC0-9DD5-C38CE3A89BE2}" srcOrd="0" destOrd="0" presId="urn:microsoft.com/office/officeart/2018/2/layout/IconCircleList"/>
    <dgm:cxn modelId="{764132DE-4122-4763-9CA3-CEFC990B30F6}" type="presParOf" srcId="{382C5DDA-7B6B-4BC0-9DD5-C38CE3A89BE2}" destId="{1D5BD552-E363-422A-A551-C70951D68437}" srcOrd="0" destOrd="0" presId="urn:microsoft.com/office/officeart/2018/2/layout/IconCircleList"/>
    <dgm:cxn modelId="{F8DEC589-F644-4F71-BA97-EF1EE95DA87A}" type="presParOf" srcId="{1D5BD552-E363-422A-A551-C70951D68437}" destId="{73B81C13-1401-4395-9588-E77602CEE60D}" srcOrd="0" destOrd="0" presId="urn:microsoft.com/office/officeart/2018/2/layout/IconCircleList"/>
    <dgm:cxn modelId="{76E759F7-2B64-4E77-BF9F-68F3B1CADEDC}" type="presParOf" srcId="{1D5BD552-E363-422A-A551-C70951D68437}" destId="{46D369CA-5BD5-4137-85F5-D1ECE8CA2ED0}" srcOrd="1" destOrd="0" presId="urn:microsoft.com/office/officeart/2018/2/layout/IconCircleList"/>
    <dgm:cxn modelId="{833838BF-3B5A-46B3-8248-85F3356421AE}" type="presParOf" srcId="{1D5BD552-E363-422A-A551-C70951D68437}" destId="{867DDD31-F551-4274-B27D-2F24A02F3469}" srcOrd="2" destOrd="0" presId="urn:microsoft.com/office/officeart/2018/2/layout/IconCircleList"/>
    <dgm:cxn modelId="{32908B65-393A-4E89-9BF4-80A475589918}" type="presParOf" srcId="{1D5BD552-E363-422A-A551-C70951D68437}" destId="{EF7A5BBA-DACB-4E3A-AA09-5C4BA3DDDCA9}" srcOrd="3" destOrd="0" presId="urn:microsoft.com/office/officeart/2018/2/layout/IconCircleList"/>
    <dgm:cxn modelId="{83BF1AC9-1FAE-430B-870C-5351392C126A}" type="presParOf" srcId="{382C5DDA-7B6B-4BC0-9DD5-C38CE3A89BE2}" destId="{22F7745D-0EF3-4651-9C42-E577D6726A0C}" srcOrd="1" destOrd="0" presId="urn:microsoft.com/office/officeart/2018/2/layout/IconCircleList"/>
    <dgm:cxn modelId="{76F7551C-F0BD-4367-A6F4-CFFA2F4858A9}" type="presParOf" srcId="{382C5DDA-7B6B-4BC0-9DD5-C38CE3A89BE2}" destId="{EE24E926-F232-4DF7-B133-B7395EC93AD9}" srcOrd="2" destOrd="0" presId="urn:microsoft.com/office/officeart/2018/2/layout/IconCircleList"/>
    <dgm:cxn modelId="{4E04E2E5-BA05-47A1-A4CF-A7C31264F11A}" type="presParOf" srcId="{EE24E926-F232-4DF7-B133-B7395EC93AD9}" destId="{F71A37DD-CAE7-4571-B220-7983F66A81E0}" srcOrd="0" destOrd="0" presId="urn:microsoft.com/office/officeart/2018/2/layout/IconCircleList"/>
    <dgm:cxn modelId="{10572AF4-7654-484D-8C02-90B4CFE1662F}" type="presParOf" srcId="{EE24E926-F232-4DF7-B133-B7395EC93AD9}" destId="{7418FDDA-88FE-4EFC-B8DA-8CDF956D8BCF}" srcOrd="1" destOrd="0" presId="urn:microsoft.com/office/officeart/2018/2/layout/IconCircleList"/>
    <dgm:cxn modelId="{F9385428-A3F4-47F7-B1F6-C669F5D63C8A}" type="presParOf" srcId="{EE24E926-F232-4DF7-B133-B7395EC93AD9}" destId="{B251BCBC-9C83-462F-BDAB-6C42AFAC10AD}" srcOrd="2" destOrd="0" presId="urn:microsoft.com/office/officeart/2018/2/layout/IconCircleList"/>
    <dgm:cxn modelId="{5D7FCC16-6F19-4ECF-9FBE-B677CCD93145}" type="presParOf" srcId="{EE24E926-F232-4DF7-B133-B7395EC93AD9}" destId="{BC9A1BFB-8E36-41CF-AFD0-B1BFFB98D848}" srcOrd="3" destOrd="0" presId="urn:microsoft.com/office/officeart/2018/2/layout/IconCircleList"/>
    <dgm:cxn modelId="{75F87248-17BB-494D-AB94-72BE9616CD06}" type="presParOf" srcId="{382C5DDA-7B6B-4BC0-9DD5-C38CE3A89BE2}" destId="{AC45D4B2-EA1C-44E3-88DC-A5A6F1BB997A}" srcOrd="3" destOrd="0" presId="urn:microsoft.com/office/officeart/2018/2/layout/IconCircleList"/>
    <dgm:cxn modelId="{DD2DDCC9-8765-4D00-A56C-CBDC8E5A2527}" type="presParOf" srcId="{382C5DDA-7B6B-4BC0-9DD5-C38CE3A89BE2}" destId="{74756F28-6299-4F9E-97AD-3144099F00DE}" srcOrd="4" destOrd="0" presId="urn:microsoft.com/office/officeart/2018/2/layout/IconCircleList"/>
    <dgm:cxn modelId="{2CF128ED-2A25-4E2A-BE1F-012E7AF409B9}" type="presParOf" srcId="{74756F28-6299-4F9E-97AD-3144099F00DE}" destId="{7005396F-BA64-4BD3-82B2-50CD52220173}" srcOrd="0" destOrd="0" presId="urn:microsoft.com/office/officeart/2018/2/layout/IconCircleList"/>
    <dgm:cxn modelId="{50460886-2287-4CC6-963A-AEA80A76BEBA}" type="presParOf" srcId="{74756F28-6299-4F9E-97AD-3144099F00DE}" destId="{B635ACA4-D515-416F-BC9B-15D052BB7395}" srcOrd="1" destOrd="0" presId="urn:microsoft.com/office/officeart/2018/2/layout/IconCircleList"/>
    <dgm:cxn modelId="{5BF44EA3-8AE2-46FA-AE87-EA698EEA75BA}" type="presParOf" srcId="{74756F28-6299-4F9E-97AD-3144099F00DE}" destId="{745C895A-5E38-4085-9292-61EDB4547034}" srcOrd="2" destOrd="0" presId="urn:microsoft.com/office/officeart/2018/2/layout/IconCircleList"/>
    <dgm:cxn modelId="{41CB15C6-55B1-40A3-A4CC-2C572197FB33}" type="presParOf" srcId="{74756F28-6299-4F9E-97AD-3144099F00DE}" destId="{CA7CBDC1-531F-4D5C-93DD-584FB665EA10}" srcOrd="3" destOrd="0" presId="urn:microsoft.com/office/officeart/2018/2/layout/IconCircleList"/>
    <dgm:cxn modelId="{56EE3FF1-F1B2-4ACE-B74F-8D86513B8B5C}" type="presParOf" srcId="{382C5DDA-7B6B-4BC0-9DD5-C38CE3A89BE2}" destId="{6BB8C8AD-6FF0-4E09-A8AB-6473E2B7281F}" srcOrd="5" destOrd="0" presId="urn:microsoft.com/office/officeart/2018/2/layout/IconCircleList"/>
    <dgm:cxn modelId="{51FC874D-3DBA-4E10-9728-9ADBA5B22DA0}" type="presParOf" srcId="{382C5DDA-7B6B-4BC0-9DD5-C38CE3A89BE2}" destId="{2DBF20A5-0603-4302-B88D-5CC3EFC15F4A}" srcOrd="6" destOrd="0" presId="urn:microsoft.com/office/officeart/2018/2/layout/IconCircleList"/>
    <dgm:cxn modelId="{80C5BB81-2ECC-4DE4-93D5-A93A8F991892}" type="presParOf" srcId="{2DBF20A5-0603-4302-B88D-5CC3EFC15F4A}" destId="{8779556C-8343-4D6D-AAC5-48C4408040A4}" srcOrd="0" destOrd="0" presId="urn:microsoft.com/office/officeart/2018/2/layout/IconCircleList"/>
    <dgm:cxn modelId="{55E1BA67-752F-4488-B3F7-E544EF08C268}" type="presParOf" srcId="{2DBF20A5-0603-4302-B88D-5CC3EFC15F4A}" destId="{FAA16D12-D720-4463-8E80-5416ED999226}" srcOrd="1" destOrd="0" presId="urn:microsoft.com/office/officeart/2018/2/layout/IconCircleList"/>
    <dgm:cxn modelId="{0CCF927C-1FC3-4A06-ABF6-DDF7F432C1C0}" type="presParOf" srcId="{2DBF20A5-0603-4302-B88D-5CC3EFC15F4A}" destId="{F07F718E-2691-41D8-B087-A5A45ED7092D}" srcOrd="2" destOrd="0" presId="urn:microsoft.com/office/officeart/2018/2/layout/IconCircleList"/>
    <dgm:cxn modelId="{63520AC2-D70A-4C76-AAC8-C8D5DDFAF9D6}" type="presParOf" srcId="{2DBF20A5-0603-4302-B88D-5CC3EFC15F4A}" destId="{C1B7AC3E-B9FA-48C5-8E11-FD9194C06A93}" srcOrd="3" destOrd="0" presId="urn:microsoft.com/office/officeart/2018/2/layout/IconCircleList"/>
    <dgm:cxn modelId="{7C72BE76-B247-4CC1-A043-0FD2B6579B17}" type="presParOf" srcId="{382C5DDA-7B6B-4BC0-9DD5-C38CE3A89BE2}" destId="{1573F163-3108-4310-B08F-7362F843C088}" srcOrd="7" destOrd="0" presId="urn:microsoft.com/office/officeart/2018/2/layout/IconCircleList"/>
    <dgm:cxn modelId="{5F34A063-86F6-4455-BD88-4F6EA909D4B5}" type="presParOf" srcId="{382C5DDA-7B6B-4BC0-9DD5-C38CE3A89BE2}" destId="{A497539D-7A4A-46DD-9F2E-DB22D5EA644C}" srcOrd="8" destOrd="0" presId="urn:microsoft.com/office/officeart/2018/2/layout/IconCircleList"/>
    <dgm:cxn modelId="{D0EC223E-58B6-4435-A6CE-52B98650E7EB}" type="presParOf" srcId="{A497539D-7A4A-46DD-9F2E-DB22D5EA644C}" destId="{490EC0F0-CE3D-4584-91F2-A291C1FA8451}" srcOrd="0" destOrd="0" presId="urn:microsoft.com/office/officeart/2018/2/layout/IconCircleList"/>
    <dgm:cxn modelId="{62CF058D-BEC3-4F54-8F46-A5B1AF1472C0}" type="presParOf" srcId="{A497539D-7A4A-46DD-9F2E-DB22D5EA644C}" destId="{6FC03270-7D6D-4A22-A1E7-E740768BA78C}" srcOrd="1" destOrd="0" presId="urn:microsoft.com/office/officeart/2018/2/layout/IconCircleList"/>
    <dgm:cxn modelId="{E8F4E56B-A6F1-4E36-8A3F-51823E036A4B}" type="presParOf" srcId="{A497539D-7A4A-46DD-9F2E-DB22D5EA644C}" destId="{56BBB936-0971-4600-92C6-D64FDF1561C8}" srcOrd="2" destOrd="0" presId="urn:microsoft.com/office/officeart/2018/2/layout/IconCircleList"/>
    <dgm:cxn modelId="{882E3A44-AEDB-4F9A-881F-363B3791A679}" type="presParOf" srcId="{A497539D-7A4A-46DD-9F2E-DB22D5EA644C}" destId="{122055C6-BE24-441F-8DAE-72A60B5ABD6A}" srcOrd="3" destOrd="0" presId="urn:microsoft.com/office/officeart/2018/2/layout/IconCircleList"/>
    <dgm:cxn modelId="{B07428AB-7AB2-4062-8165-A7E6EB0ED883}" type="presParOf" srcId="{382C5DDA-7B6B-4BC0-9DD5-C38CE3A89BE2}" destId="{EA585A71-0795-45AE-BD2B-6F6114CCB165}" srcOrd="9" destOrd="0" presId="urn:microsoft.com/office/officeart/2018/2/layout/IconCircleList"/>
    <dgm:cxn modelId="{57357015-3932-4FC7-AFFD-BCAE74663FE2}" type="presParOf" srcId="{382C5DDA-7B6B-4BC0-9DD5-C38CE3A89BE2}" destId="{C6995ECB-E2F9-4771-BC3F-C4D9E4015244}" srcOrd="10" destOrd="0" presId="urn:microsoft.com/office/officeart/2018/2/layout/IconCircleList"/>
    <dgm:cxn modelId="{8DE6A985-E437-4D96-AA34-AAF90E65BA81}" type="presParOf" srcId="{C6995ECB-E2F9-4771-BC3F-C4D9E4015244}" destId="{8273072D-E3E7-4263-A9BB-6F6B232AE25F}" srcOrd="0" destOrd="0" presId="urn:microsoft.com/office/officeart/2018/2/layout/IconCircleList"/>
    <dgm:cxn modelId="{B408A83C-F6C4-4D31-94DF-392476744AC4}" type="presParOf" srcId="{C6995ECB-E2F9-4771-BC3F-C4D9E4015244}" destId="{88C1BE7F-B360-43E9-A80E-81FF352EFD6E}" srcOrd="1" destOrd="0" presId="urn:microsoft.com/office/officeart/2018/2/layout/IconCircleList"/>
    <dgm:cxn modelId="{D2A80D0A-4635-41F4-B1A0-8549D86C9C3C}" type="presParOf" srcId="{C6995ECB-E2F9-4771-BC3F-C4D9E4015244}" destId="{5FD45C95-94FD-4861-AC4E-16E8530C8571}" srcOrd="2" destOrd="0" presId="urn:microsoft.com/office/officeart/2018/2/layout/IconCircleList"/>
    <dgm:cxn modelId="{93986A24-29C0-4588-86DE-87A4EAC27A74}" type="presParOf" srcId="{C6995ECB-E2F9-4771-BC3F-C4D9E4015244}" destId="{9E9A22E1-C507-421D-92FD-E892F5D53B64}" srcOrd="3" destOrd="0" presId="urn:microsoft.com/office/officeart/2018/2/layout/IconCircle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F22AB3F-2FFC-4C68-9A05-566D4E0561F3}" type="doc">
      <dgm:prSet loTypeId="urn:microsoft.com/office/officeart/2018/2/layout/IconVerticalSolidList" loCatId="icon" qsTypeId="urn:microsoft.com/office/officeart/2005/8/quickstyle/simple1" qsCatId="simple" csTypeId="urn:microsoft.com/office/officeart/2005/8/colors/accent4_2" csCatId="accent4" phldr="1"/>
      <dgm:spPr/>
      <dgm:t>
        <a:bodyPr/>
        <a:lstStyle/>
        <a:p>
          <a:endParaRPr lang="en-US"/>
        </a:p>
      </dgm:t>
    </dgm:pt>
    <dgm:pt modelId="{D194A367-F8F5-431A-9435-63DDEAD7C6FC}">
      <dgm:prSet/>
      <dgm:spPr/>
      <dgm:t>
        <a:bodyPr/>
        <a:lstStyle/>
        <a:p>
          <a:pPr>
            <a:lnSpc>
              <a:spcPct val="100000"/>
            </a:lnSpc>
          </a:pPr>
          <a:r>
            <a:rPr lang="en-US" b="0" u="sng" dirty="0">
              <a:solidFill>
                <a:schemeClr val="tx1"/>
              </a:solidFill>
            </a:rPr>
            <a:t>Customizable </a:t>
          </a:r>
          <a:r>
            <a:rPr lang="en-US" b="0" u="sng" dirty="0">
              <a:solidFill>
                <a:schemeClr val="tx1"/>
              </a:solidFill>
              <a:latin typeface="Calibri Light" panose="020F0302020204030204"/>
            </a:rPr>
            <a:t>Mobile</a:t>
          </a:r>
          <a:r>
            <a:rPr lang="en-US" b="0" u="sng" dirty="0">
              <a:solidFill>
                <a:schemeClr val="tx1"/>
              </a:solidFill>
            </a:rPr>
            <a:t> </a:t>
          </a:r>
          <a:r>
            <a:rPr lang="en-US" b="0" u="sng" dirty="0">
              <a:solidFill>
                <a:schemeClr val="tx1"/>
              </a:solidFill>
              <a:latin typeface="Calibri Light" panose="020F0302020204030204"/>
            </a:rPr>
            <a:t>Application</a:t>
          </a:r>
          <a:r>
            <a:rPr lang="en-US" b="0" dirty="0">
              <a:solidFill>
                <a:schemeClr val="tx1"/>
              </a:solidFill>
            </a:rPr>
            <a:t>: Develop a mobile application that allows users to customize cleaning settings, schedules, and preferences according to their specific needs. Real-time feedback and </a:t>
          </a:r>
          <a:r>
            <a:rPr lang="en-US" b="0" dirty="0">
              <a:solidFill>
                <a:schemeClr val="tx1"/>
              </a:solidFill>
              <a:latin typeface="Calibri Light" panose="020F0302020204030204"/>
            </a:rPr>
            <a:t>remote-control</a:t>
          </a:r>
          <a:r>
            <a:rPr lang="en-US" b="0" dirty="0">
              <a:solidFill>
                <a:schemeClr val="tx1"/>
              </a:solidFill>
            </a:rPr>
            <a:t> features can also be incorporated, enabling users to monitor and control the robot from anywhere.</a:t>
          </a:r>
        </a:p>
      </dgm:t>
    </dgm:pt>
    <dgm:pt modelId="{80811C6E-B3F5-4F19-8094-5CA541DBE8A8}" type="parTrans" cxnId="{953926BD-07C0-4A97-ADC1-9B76ED30A00B}">
      <dgm:prSet/>
      <dgm:spPr/>
      <dgm:t>
        <a:bodyPr/>
        <a:lstStyle/>
        <a:p>
          <a:endParaRPr lang="en-US"/>
        </a:p>
      </dgm:t>
    </dgm:pt>
    <dgm:pt modelId="{DD193B0B-472A-4EE4-BA2B-B5EAB1D8DD14}" type="sibTrans" cxnId="{953926BD-07C0-4A97-ADC1-9B76ED30A00B}">
      <dgm:prSet/>
      <dgm:spPr/>
      <dgm:t>
        <a:bodyPr/>
        <a:lstStyle/>
        <a:p>
          <a:pPr>
            <a:lnSpc>
              <a:spcPct val="100000"/>
            </a:lnSpc>
          </a:pPr>
          <a:endParaRPr lang="en-US"/>
        </a:p>
      </dgm:t>
    </dgm:pt>
    <dgm:pt modelId="{2669C474-F496-4DBB-BBCF-613B154DD080}">
      <dgm:prSet/>
      <dgm:spPr/>
      <dgm:t>
        <a:bodyPr/>
        <a:lstStyle/>
        <a:p>
          <a:pPr>
            <a:lnSpc>
              <a:spcPct val="100000"/>
            </a:lnSpc>
          </a:pPr>
          <a:r>
            <a:rPr lang="en-US" b="0" u="sng" dirty="0">
              <a:solidFill>
                <a:schemeClr val="tx1"/>
              </a:solidFill>
              <a:latin typeface="Calibri Light" panose="020F0302020204030204"/>
            </a:rPr>
            <a:t>Multi-Language</a:t>
          </a:r>
          <a:r>
            <a:rPr lang="en-US" b="0" u="sng" dirty="0">
              <a:solidFill>
                <a:schemeClr val="tx1"/>
              </a:solidFill>
            </a:rPr>
            <a:t> </a:t>
          </a:r>
          <a:r>
            <a:rPr lang="en-US" b="0" u="sng" dirty="0">
              <a:solidFill>
                <a:schemeClr val="tx1"/>
              </a:solidFill>
              <a:latin typeface="Calibri Light" panose="020F0302020204030204"/>
            </a:rPr>
            <a:t>Support</a:t>
          </a:r>
          <a:r>
            <a:rPr lang="en-US" b="0" dirty="0">
              <a:solidFill>
                <a:schemeClr val="tx1"/>
              </a:solidFill>
            </a:rPr>
            <a:t>: Implement multi-language support in the mobile application and the robot's user interface. This allows users from diverse linguistic backgrounds to interact with and control the vacuum cleaner using their native language, enhancing accessibility and user experience.</a:t>
          </a:r>
        </a:p>
      </dgm:t>
    </dgm:pt>
    <dgm:pt modelId="{FB9BFB7B-375A-49E5-845A-351D32676835}" type="parTrans" cxnId="{276AE895-0813-47DC-BF06-B610EEF9D86B}">
      <dgm:prSet/>
      <dgm:spPr/>
      <dgm:t>
        <a:bodyPr/>
        <a:lstStyle/>
        <a:p>
          <a:endParaRPr lang="en-US"/>
        </a:p>
      </dgm:t>
    </dgm:pt>
    <dgm:pt modelId="{D08FDACE-6CC8-44D1-8B82-5B33111487A3}" type="sibTrans" cxnId="{276AE895-0813-47DC-BF06-B610EEF9D86B}">
      <dgm:prSet/>
      <dgm:spPr/>
      <dgm:t>
        <a:bodyPr/>
        <a:lstStyle/>
        <a:p>
          <a:pPr>
            <a:lnSpc>
              <a:spcPct val="100000"/>
            </a:lnSpc>
          </a:pPr>
          <a:endParaRPr lang="en-US"/>
        </a:p>
      </dgm:t>
    </dgm:pt>
    <dgm:pt modelId="{16391CCC-4335-402F-BE57-CF886A6E0955}">
      <dgm:prSet/>
      <dgm:spPr/>
      <dgm:t>
        <a:bodyPr/>
        <a:lstStyle/>
        <a:p>
          <a:pPr>
            <a:lnSpc>
              <a:spcPct val="100000"/>
            </a:lnSpc>
          </a:pPr>
          <a:r>
            <a:rPr lang="en-US" b="0" u="sng" dirty="0">
              <a:solidFill>
                <a:schemeClr val="tx1"/>
              </a:solidFill>
            </a:rPr>
            <a:t>Simplified </a:t>
          </a:r>
          <a:r>
            <a:rPr lang="en-US" b="0" u="sng" dirty="0">
              <a:solidFill>
                <a:schemeClr val="tx1"/>
              </a:solidFill>
              <a:latin typeface="Calibri Light" panose="020F0302020204030204"/>
            </a:rPr>
            <a:t>Distance</a:t>
          </a:r>
          <a:r>
            <a:rPr lang="en-US" b="0" u="sng" dirty="0">
              <a:solidFill>
                <a:schemeClr val="tx1"/>
              </a:solidFill>
            </a:rPr>
            <a:t> </a:t>
          </a:r>
          <a:r>
            <a:rPr lang="en-US" b="0" u="sng" dirty="0">
              <a:solidFill>
                <a:schemeClr val="tx1"/>
              </a:solidFill>
              <a:latin typeface="Calibri Light" panose="020F0302020204030204"/>
            </a:rPr>
            <a:t>Measurement</a:t>
          </a:r>
          <a:r>
            <a:rPr lang="en-US" b="0" dirty="0">
              <a:solidFill>
                <a:schemeClr val="tx1"/>
              </a:solidFill>
            </a:rPr>
            <a:t>: Integrate a servo motor mechanism with sensor input to simplify distance measurement. This can optimize power management and reduce complexity by providing accurate minimum distance measurements. The servo motor can assist in precise positioning and improve the robot's navigation capabilities.</a:t>
          </a:r>
        </a:p>
      </dgm:t>
    </dgm:pt>
    <dgm:pt modelId="{985BB1CE-D607-4E68-9377-FE7142A67D8A}" type="parTrans" cxnId="{01123864-C208-476B-9F6C-72BAA5EFE2D7}">
      <dgm:prSet/>
      <dgm:spPr/>
      <dgm:t>
        <a:bodyPr/>
        <a:lstStyle/>
        <a:p>
          <a:endParaRPr lang="en-US"/>
        </a:p>
      </dgm:t>
    </dgm:pt>
    <dgm:pt modelId="{038818BE-6975-47B8-AAD8-F62B82F3030E}" type="sibTrans" cxnId="{01123864-C208-476B-9F6C-72BAA5EFE2D7}">
      <dgm:prSet/>
      <dgm:spPr/>
      <dgm:t>
        <a:bodyPr/>
        <a:lstStyle/>
        <a:p>
          <a:endParaRPr lang="en-US"/>
        </a:p>
      </dgm:t>
    </dgm:pt>
    <dgm:pt modelId="{B57D9940-AD08-4EB5-9B30-D01F694C8FDA}" type="pres">
      <dgm:prSet presAssocID="{0F22AB3F-2FFC-4C68-9A05-566D4E0561F3}" presName="root" presStyleCnt="0">
        <dgm:presLayoutVars>
          <dgm:dir/>
          <dgm:resizeHandles val="exact"/>
        </dgm:presLayoutVars>
      </dgm:prSet>
      <dgm:spPr/>
    </dgm:pt>
    <dgm:pt modelId="{6DC0FFF0-4047-4D75-B93A-B0CF69D2D801}" type="pres">
      <dgm:prSet presAssocID="{D194A367-F8F5-431A-9435-63DDEAD7C6FC}" presName="compNode" presStyleCnt="0"/>
      <dgm:spPr/>
    </dgm:pt>
    <dgm:pt modelId="{1995F768-A138-40CE-9B02-90AD524B6241}" type="pres">
      <dgm:prSet presAssocID="{D194A367-F8F5-431A-9435-63DDEAD7C6FC}" presName="bgRect" presStyleLbl="bgShp" presStyleIdx="0" presStyleCnt="3"/>
      <dgm:spPr/>
    </dgm:pt>
    <dgm:pt modelId="{E61CDA4B-F03F-4206-ADD4-FED54D420064}" type="pres">
      <dgm:prSet presAssocID="{D194A367-F8F5-431A-9435-63DDEAD7C6FC}"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Smart Phone"/>
        </a:ext>
      </dgm:extLst>
    </dgm:pt>
    <dgm:pt modelId="{CBFC3951-2274-4DD6-95FB-D61A7F89B950}" type="pres">
      <dgm:prSet presAssocID="{D194A367-F8F5-431A-9435-63DDEAD7C6FC}" presName="spaceRect" presStyleCnt="0"/>
      <dgm:spPr/>
    </dgm:pt>
    <dgm:pt modelId="{B23D31FD-9FF0-4E34-BE8A-7415E678FE25}" type="pres">
      <dgm:prSet presAssocID="{D194A367-F8F5-431A-9435-63DDEAD7C6FC}" presName="parTx" presStyleLbl="revTx" presStyleIdx="0" presStyleCnt="3">
        <dgm:presLayoutVars>
          <dgm:chMax val="0"/>
          <dgm:chPref val="0"/>
        </dgm:presLayoutVars>
      </dgm:prSet>
      <dgm:spPr/>
    </dgm:pt>
    <dgm:pt modelId="{97F9F46F-4F76-4DF6-930F-B8503A9FD0CA}" type="pres">
      <dgm:prSet presAssocID="{DD193B0B-472A-4EE4-BA2B-B5EAB1D8DD14}" presName="sibTrans" presStyleCnt="0"/>
      <dgm:spPr/>
    </dgm:pt>
    <dgm:pt modelId="{FEF50340-7363-445F-A5C7-900C5BFC25EF}" type="pres">
      <dgm:prSet presAssocID="{2669C474-F496-4DBB-BBCF-613B154DD080}" presName="compNode" presStyleCnt="0"/>
      <dgm:spPr/>
    </dgm:pt>
    <dgm:pt modelId="{1D273909-B755-445A-8727-2AF181BFE801}" type="pres">
      <dgm:prSet presAssocID="{2669C474-F496-4DBB-BBCF-613B154DD080}" presName="bgRect" presStyleLbl="bgShp" presStyleIdx="1" presStyleCnt="3"/>
      <dgm:spPr/>
    </dgm:pt>
    <dgm:pt modelId="{A5D882E8-5540-474C-8D3D-62402EA22B2E}" type="pres">
      <dgm:prSet presAssocID="{2669C474-F496-4DBB-BBCF-613B154DD080}"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Programmer"/>
        </a:ext>
      </dgm:extLst>
    </dgm:pt>
    <dgm:pt modelId="{17FF7878-5D97-4C70-99AE-DC77B18ED447}" type="pres">
      <dgm:prSet presAssocID="{2669C474-F496-4DBB-BBCF-613B154DD080}" presName="spaceRect" presStyleCnt="0"/>
      <dgm:spPr/>
    </dgm:pt>
    <dgm:pt modelId="{D408CB04-9C6D-443A-BD39-9B0444FEF61C}" type="pres">
      <dgm:prSet presAssocID="{2669C474-F496-4DBB-BBCF-613B154DD080}" presName="parTx" presStyleLbl="revTx" presStyleIdx="1" presStyleCnt="3">
        <dgm:presLayoutVars>
          <dgm:chMax val="0"/>
          <dgm:chPref val="0"/>
        </dgm:presLayoutVars>
      </dgm:prSet>
      <dgm:spPr/>
    </dgm:pt>
    <dgm:pt modelId="{C0F2BF94-8ACD-4C69-B604-BAAD5FC0EE48}" type="pres">
      <dgm:prSet presAssocID="{D08FDACE-6CC8-44D1-8B82-5B33111487A3}" presName="sibTrans" presStyleCnt="0"/>
      <dgm:spPr/>
    </dgm:pt>
    <dgm:pt modelId="{E9574F06-B1DA-40FC-816D-DD967EE412DC}" type="pres">
      <dgm:prSet presAssocID="{16391CCC-4335-402F-BE57-CF886A6E0955}" presName="compNode" presStyleCnt="0"/>
      <dgm:spPr/>
    </dgm:pt>
    <dgm:pt modelId="{A12EC128-DFBD-4618-A407-9462831F472B}" type="pres">
      <dgm:prSet presAssocID="{16391CCC-4335-402F-BE57-CF886A6E0955}" presName="bgRect" presStyleLbl="bgShp" presStyleIdx="2" presStyleCnt="3"/>
      <dgm:spPr/>
    </dgm:pt>
    <dgm:pt modelId="{6D33237F-77E9-4F11-BBF1-639499466A0D}" type="pres">
      <dgm:prSet presAssocID="{16391CCC-4335-402F-BE57-CF886A6E0955}"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Gauge"/>
        </a:ext>
      </dgm:extLst>
    </dgm:pt>
    <dgm:pt modelId="{1604BD57-E4BD-4434-83E8-7A6EFF0A6E81}" type="pres">
      <dgm:prSet presAssocID="{16391CCC-4335-402F-BE57-CF886A6E0955}" presName="spaceRect" presStyleCnt="0"/>
      <dgm:spPr/>
    </dgm:pt>
    <dgm:pt modelId="{A78367B7-2E7F-45C8-95B8-1BFEEB908E00}" type="pres">
      <dgm:prSet presAssocID="{16391CCC-4335-402F-BE57-CF886A6E0955}" presName="parTx" presStyleLbl="revTx" presStyleIdx="2" presStyleCnt="3">
        <dgm:presLayoutVars>
          <dgm:chMax val="0"/>
          <dgm:chPref val="0"/>
        </dgm:presLayoutVars>
      </dgm:prSet>
      <dgm:spPr/>
    </dgm:pt>
  </dgm:ptLst>
  <dgm:cxnLst>
    <dgm:cxn modelId="{532F8737-E3A3-48D3-8A11-3CBBAA644864}" type="presOf" srcId="{2669C474-F496-4DBB-BBCF-613B154DD080}" destId="{D408CB04-9C6D-443A-BD39-9B0444FEF61C}" srcOrd="0" destOrd="0" presId="urn:microsoft.com/office/officeart/2018/2/layout/IconVerticalSolidList"/>
    <dgm:cxn modelId="{01123864-C208-476B-9F6C-72BAA5EFE2D7}" srcId="{0F22AB3F-2FFC-4C68-9A05-566D4E0561F3}" destId="{16391CCC-4335-402F-BE57-CF886A6E0955}" srcOrd="2" destOrd="0" parTransId="{985BB1CE-D607-4E68-9377-FE7142A67D8A}" sibTransId="{038818BE-6975-47B8-AAD8-F62B82F3030E}"/>
    <dgm:cxn modelId="{D6DB2A4C-0A23-41FE-811C-F2F126BCC16C}" type="presOf" srcId="{0F22AB3F-2FFC-4C68-9A05-566D4E0561F3}" destId="{B57D9940-AD08-4EB5-9B30-D01F694C8FDA}" srcOrd="0" destOrd="0" presId="urn:microsoft.com/office/officeart/2018/2/layout/IconVerticalSolidList"/>
    <dgm:cxn modelId="{276AE895-0813-47DC-BF06-B610EEF9D86B}" srcId="{0F22AB3F-2FFC-4C68-9A05-566D4E0561F3}" destId="{2669C474-F496-4DBB-BBCF-613B154DD080}" srcOrd="1" destOrd="0" parTransId="{FB9BFB7B-375A-49E5-845A-351D32676835}" sibTransId="{D08FDACE-6CC8-44D1-8B82-5B33111487A3}"/>
    <dgm:cxn modelId="{3E42A5A8-BB3C-413D-A302-066F155CD3FA}" type="presOf" srcId="{16391CCC-4335-402F-BE57-CF886A6E0955}" destId="{A78367B7-2E7F-45C8-95B8-1BFEEB908E00}" srcOrd="0" destOrd="0" presId="urn:microsoft.com/office/officeart/2018/2/layout/IconVerticalSolidList"/>
    <dgm:cxn modelId="{4D6DEEAA-E7F8-4E3F-A2CB-4F17487C3B5F}" type="presOf" srcId="{D194A367-F8F5-431A-9435-63DDEAD7C6FC}" destId="{B23D31FD-9FF0-4E34-BE8A-7415E678FE25}" srcOrd="0" destOrd="0" presId="urn:microsoft.com/office/officeart/2018/2/layout/IconVerticalSolidList"/>
    <dgm:cxn modelId="{953926BD-07C0-4A97-ADC1-9B76ED30A00B}" srcId="{0F22AB3F-2FFC-4C68-9A05-566D4E0561F3}" destId="{D194A367-F8F5-431A-9435-63DDEAD7C6FC}" srcOrd="0" destOrd="0" parTransId="{80811C6E-B3F5-4F19-8094-5CA541DBE8A8}" sibTransId="{DD193B0B-472A-4EE4-BA2B-B5EAB1D8DD14}"/>
    <dgm:cxn modelId="{B19377B3-C9F3-48E7-B1C3-C456FC9454C0}" type="presParOf" srcId="{B57D9940-AD08-4EB5-9B30-D01F694C8FDA}" destId="{6DC0FFF0-4047-4D75-B93A-B0CF69D2D801}" srcOrd="0" destOrd="0" presId="urn:microsoft.com/office/officeart/2018/2/layout/IconVerticalSolidList"/>
    <dgm:cxn modelId="{870CE7F6-24FC-445E-B065-D860B0821E11}" type="presParOf" srcId="{6DC0FFF0-4047-4D75-B93A-B0CF69D2D801}" destId="{1995F768-A138-40CE-9B02-90AD524B6241}" srcOrd="0" destOrd="0" presId="urn:microsoft.com/office/officeart/2018/2/layout/IconVerticalSolidList"/>
    <dgm:cxn modelId="{D45475AE-EB8E-4A66-AB24-FEA1BB5C9231}" type="presParOf" srcId="{6DC0FFF0-4047-4D75-B93A-B0CF69D2D801}" destId="{E61CDA4B-F03F-4206-ADD4-FED54D420064}" srcOrd="1" destOrd="0" presId="urn:microsoft.com/office/officeart/2018/2/layout/IconVerticalSolidList"/>
    <dgm:cxn modelId="{6816BD36-B316-48E5-82F7-152F5E5743F5}" type="presParOf" srcId="{6DC0FFF0-4047-4D75-B93A-B0CF69D2D801}" destId="{CBFC3951-2274-4DD6-95FB-D61A7F89B950}" srcOrd="2" destOrd="0" presId="urn:microsoft.com/office/officeart/2018/2/layout/IconVerticalSolidList"/>
    <dgm:cxn modelId="{D778FA52-D37B-4300-B2FE-A20C8C925795}" type="presParOf" srcId="{6DC0FFF0-4047-4D75-B93A-B0CF69D2D801}" destId="{B23D31FD-9FF0-4E34-BE8A-7415E678FE25}" srcOrd="3" destOrd="0" presId="urn:microsoft.com/office/officeart/2018/2/layout/IconVerticalSolidList"/>
    <dgm:cxn modelId="{2B08A246-2F13-4E57-8BF2-7C55D060CF0B}" type="presParOf" srcId="{B57D9940-AD08-4EB5-9B30-D01F694C8FDA}" destId="{97F9F46F-4F76-4DF6-930F-B8503A9FD0CA}" srcOrd="1" destOrd="0" presId="urn:microsoft.com/office/officeart/2018/2/layout/IconVerticalSolidList"/>
    <dgm:cxn modelId="{D6953ADA-EACC-4FAC-AF58-687F680326DA}" type="presParOf" srcId="{B57D9940-AD08-4EB5-9B30-D01F694C8FDA}" destId="{FEF50340-7363-445F-A5C7-900C5BFC25EF}" srcOrd="2" destOrd="0" presId="urn:microsoft.com/office/officeart/2018/2/layout/IconVerticalSolidList"/>
    <dgm:cxn modelId="{4CE77048-34EE-4A81-A522-313B338A0F77}" type="presParOf" srcId="{FEF50340-7363-445F-A5C7-900C5BFC25EF}" destId="{1D273909-B755-445A-8727-2AF181BFE801}" srcOrd="0" destOrd="0" presId="urn:microsoft.com/office/officeart/2018/2/layout/IconVerticalSolidList"/>
    <dgm:cxn modelId="{40FA09CC-7C26-4ACE-BAF9-40D5429C0DE1}" type="presParOf" srcId="{FEF50340-7363-445F-A5C7-900C5BFC25EF}" destId="{A5D882E8-5540-474C-8D3D-62402EA22B2E}" srcOrd="1" destOrd="0" presId="urn:microsoft.com/office/officeart/2018/2/layout/IconVerticalSolidList"/>
    <dgm:cxn modelId="{545E22AE-B261-4817-A742-CB76A105ED51}" type="presParOf" srcId="{FEF50340-7363-445F-A5C7-900C5BFC25EF}" destId="{17FF7878-5D97-4C70-99AE-DC77B18ED447}" srcOrd="2" destOrd="0" presId="urn:microsoft.com/office/officeart/2018/2/layout/IconVerticalSolidList"/>
    <dgm:cxn modelId="{2A6CAA87-4E47-46B5-94CF-00A0B8A08620}" type="presParOf" srcId="{FEF50340-7363-445F-A5C7-900C5BFC25EF}" destId="{D408CB04-9C6D-443A-BD39-9B0444FEF61C}" srcOrd="3" destOrd="0" presId="urn:microsoft.com/office/officeart/2018/2/layout/IconVerticalSolidList"/>
    <dgm:cxn modelId="{08C0BC88-EDE7-4E26-B13A-1379260EDE41}" type="presParOf" srcId="{B57D9940-AD08-4EB5-9B30-D01F694C8FDA}" destId="{C0F2BF94-8ACD-4C69-B604-BAAD5FC0EE48}" srcOrd="3" destOrd="0" presId="urn:microsoft.com/office/officeart/2018/2/layout/IconVerticalSolidList"/>
    <dgm:cxn modelId="{E14721FB-E39C-49D6-AFF8-A6DE603A11F7}" type="presParOf" srcId="{B57D9940-AD08-4EB5-9B30-D01F694C8FDA}" destId="{E9574F06-B1DA-40FC-816D-DD967EE412DC}" srcOrd="4" destOrd="0" presId="urn:microsoft.com/office/officeart/2018/2/layout/IconVerticalSolidList"/>
    <dgm:cxn modelId="{96CFB3F9-D13F-494B-B918-65BF8829176D}" type="presParOf" srcId="{E9574F06-B1DA-40FC-816D-DD967EE412DC}" destId="{A12EC128-DFBD-4618-A407-9462831F472B}" srcOrd="0" destOrd="0" presId="urn:microsoft.com/office/officeart/2018/2/layout/IconVerticalSolidList"/>
    <dgm:cxn modelId="{E5FB88F7-713C-4825-8AC4-C6C68C175A6A}" type="presParOf" srcId="{E9574F06-B1DA-40FC-816D-DD967EE412DC}" destId="{6D33237F-77E9-4F11-BBF1-639499466A0D}" srcOrd="1" destOrd="0" presId="urn:microsoft.com/office/officeart/2018/2/layout/IconVerticalSolidList"/>
    <dgm:cxn modelId="{3A29E323-892B-41D9-94AD-05214549D99C}" type="presParOf" srcId="{E9574F06-B1DA-40FC-816D-DD967EE412DC}" destId="{1604BD57-E4BD-4434-83E8-7A6EFF0A6E81}" srcOrd="2" destOrd="0" presId="urn:microsoft.com/office/officeart/2018/2/layout/IconVerticalSolidList"/>
    <dgm:cxn modelId="{999D3201-9451-4042-AA80-DEEFD96B8D62}" type="presParOf" srcId="{E9574F06-B1DA-40FC-816D-DD967EE412DC}" destId="{A78367B7-2E7F-45C8-95B8-1BFEEB908E00}" srcOrd="3" destOrd="0" presId="urn:microsoft.com/office/officeart/2018/2/layout/IconVerticalSolidLis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AE3CD489-AA2A-4490-802A-61FBF8CA59E5}" type="doc">
      <dgm:prSet loTypeId="urn:microsoft.com/office/officeart/2016/7/layout/AccentHomeChevronProcess" loCatId="process" qsTypeId="urn:microsoft.com/office/officeart/2005/8/quickstyle/simple2" qsCatId="simple" csTypeId="urn:microsoft.com/office/officeart/2005/8/colors/colorful1" csCatId="colorful"/>
      <dgm:spPr/>
      <dgm:t>
        <a:bodyPr/>
        <a:lstStyle/>
        <a:p>
          <a:endParaRPr lang="en-US"/>
        </a:p>
      </dgm:t>
    </dgm:pt>
    <dgm:pt modelId="{8E3CD8FB-A0F6-4A9E-890F-76AB63DDCA85}">
      <dgm:prSet/>
      <dgm:spPr/>
      <dgm:t>
        <a:bodyPr/>
        <a:lstStyle/>
        <a:p>
          <a:r>
            <a:rPr lang="en-US" dirty="0"/>
            <a:t>Feb.–Mar.</a:t>
          </a:r>
        </a:p>
      </dgm:t>
    </dgm:pt>
    <dgm:pt modelId="{6A2D61A1-A635-4F4D-9C7F-442DAE1D5891}" type="parTrans" cxnId="{0D6734D4-F741-485E-8D54-027FEC5983E2}">
      <dgm:prSet/>
      <dgm:spPr/>
      <dgm:t>
        <a:bodyPr/>
        <a:lstStyle/>
        <a:p>
          <a:endParaRPr lang="en-US"/>
        </a:p>
      </dgm:t>
    </dgm:pt>
    <dgm:pt modelId="{8ACEFE34-6F92-41DE-AB86-899BD881A98B}" type="sibTrans" cxnId="{0D6734D4-F741-485E-8D54-027FEC5983E2}">
      <dgm:prSet/>
      <dgm:spPr/>
      <dgm:t>
        <a:bodyPr/>
        <a:lstStyle/>
        <a:p>
          <a:endParaRPr lang="en-US"/>
        </a:p>
      </dgm:t>
    </dgm:pt>
    <dgm:pt modelId="{6A31E5F7-1A1D-45E4-804B-732E3E460E96}">
      <dgm:prSet/>
      <dgm:spPr/>
      <dgm:t>
        <a:bodyPr/>
        <a:lstStyle/>
        <a:p>
          <a:r>
            <a:rPr lang="en-US" u="sng" dirty="0"/>
            <a:t>Requirement Gathering and Analysis</a:t>
          </a:r>
          <a:r>
            <a:rPr lang="en-US" dirty="0"/>
            <a:t> – This stage involves identifying the requirements for the vacuum cleaner and smartphone application.</a:t>
          </a:r>
        </a:p>
      </dgm:t>
    </dgm:pt>
    <dgm:pt modelId="{5FAED0FC-03F3-44FE-9E58-280A884FEDD5}" type="parTrans" cxnId="{076D437C-D3AC-4B7D-9DFE-BCDF3EA79FAF}">
      <dgm:prSet/>
      <dgm:spPr/>
      <dgm:t>
        <a:bodyPr/>
        <a:lstStyle/>
        <a:p>
          <a:endParaRPr lang="en-US"/>
        </a:p>
      </dgm:t>
    </dgm:pt>
    <dgm:pt modelId="{C0D427E3-08F2-4243-A483-B52BA44867B5}" type="sibTrans" cxnId="{076D437C-D3AC-4B7D-9DFE-BCDF3EA79FAF}">
      <dgm:prSet/>
      <dgm:spPr/>
      <dgm:t>
        <a:bodyPr/>
        <a:lstStyle/>
        <a:p>
          <a:endParaRPr lang="en-US"/>
        </a:p>
      </dgm:t>
    </dgm:pt>
    <dgm:pt modelId="{46A4AB4A-22E7-407B-A5F2-A55AA10CA63D}">
      <dgm:prSet/>
      <dgm:spPr/>
      <dgm:t>
        <a:bodyPr/>
        <a:lstStyle/>
        <a:p>
          <a:r>
            <a:rPr lang="en-US" dirty="0"/>
            <a:t>March</a:t>
          </a:r>
        </a:p>
      </dgm:t>
    </dgm:pt>
    <dgm:pt modelId="{47DD8838-C707-4548-9DCB-6BD7655241CD}" type="parTrans" cxnId="{8841F101-3971-4203-B1FF-2C0ACAB9770C}">
      <dgm:prSet/>
      <dgm:spPr/>
      <dgm:t>
        <a:bodyPr/>
        <a:lstStyle/>
        <a:p>
          <a:endParaRPr lang="en-US"/>
        </a:p>
      </dgm:t>
    </dgm:pt>
    <dgm:pt modelId="{45C54A36-F4B7-4930-B8F1-8131B61C2341}" type="sibTrans" cxnId="{8841F101-3971-4203-B1FF-2C0ACAB9770C}">
      <dgm:prSet/>
      <dgm:spPr/>
      <dgm:t>
        <a:bodyPr/>
        <a:lstStyle/>
        <a:p>
          <a:endParaRPr lang="en-US"/>
        </a:p>
      </dgm:t>
    </dgm:pt>
    <dgm:pt modelId="{10C4572D-8239-400F-AAEB-9A1297FD3390}">
      <dgm:prSet/>
      <dgm:spPr/>
      <dgm:t>
        <a:bodyPr/>
        <a:lstStyle/>
        <a:p>
          <a:r>
            <a:rPr lang="en-US" u="sng" dirty="0"/>
            <a:t>System Design</a:t>
          </a:r>
          <a:r>
            <a:rPr lang="en-US" dirty="0"/>
            <a:t> – This stage involves designing the hardware and software components of the system, including the circuit diagrams, algorithms, and smartphone application interface.</a:t>
          </a:r>
        </a:p>
      </dgm:t>
    </dgm:pt>
    <dgm:pt modelId="{C8034F39-A12B-4617-83FB-93C9827773E2}" type="parTrans" cxnId="{A946FEC2-1EA5-4C73-B7FC-6FBFF67BA638}">
      <dgm:prSet/>
      <dgm:spPr/>
      <dgm:t>
        <a:bodyPr/>
        <a:lstStyle/>
        <a:p>
          <a:endParaRPr lang="en-US"/>
        </a:p>
      </dgm:t>
    </dgm:pt>
    <dgm:pt modelId="{F043038D-7065-4DFA-95F2-0E25F76D262D}" type="sibTrans" cxnId="{A946FEC2-1EA5-4C73-B7FC-6FBFF67BA638}">
      <dgm:prSet/>
      <dgm:spPr/>
      <dgm:t>
        <a:bodyPr/>
        <a:lstStyle/>
        <a:p>
          <a:endParaRPr lang="en-US"/>
        </a:p>
      </dgm:t>
    </dgm:pt>
    <dgm:pt modelId="{E217A4A1-14E1-4F7D-ABA0-16AD494E1A6F}">
      <dgm:prSet/>
      <dgm:spPr/>
      <dgm:t>
        <a:bodyPr/>
        <a:lstStyle/>
        <a:p>
          <a:r>
            <a:rPr lang="en-US" dirty="0"/>
            <a:t>Apr.–May</a:t>
          </a:r>
        </a:p>
      </dgm:t>
    </dgm:pt>
    <dgm:pt modelId="{B1310BA3-F6DA-4E73-9665-06DA898E57F7}" type="parTrans" cxnId="{753A9156-324F-402D-A239-412A30AE1570}">
      <dgm:prSet/>
      <dgm:spPr/>
      <dgm:t>
        <a:bodyPr/>
        <a:lstStyle/>
        <a:p>
          <a:endParaRPr lang="en-US"/>
        </a:p>
      </dgm:t>
    </dgm:pt>
    <dgm:pt modelId="{32AD1BFD-0A69-4B02-9D5A-55AD6C188F9B}" type="sibTrans" cxnId="{753A9156-324F-402D-A239-412A30AE1570}">
      <dgm:prSet/>
      <dgm:spPr/>
      <dgm:t>
        <a:bodyPr/>
        <a:lstStyle/>
        <a:p>
          <a:endParaRPr lang="en-US"/>
        </a:p>
      </dgm:t>
    </dgm:pt>
    <dgm:pt modelId="{F536B409-7FB3-443C-B211-416804632875}">
      <dgm:prSet/>
      <dgm:spPr/>
      <dgm:t>
        <a:bodyPr/>
        <a:lstStyle/>
        <a:p>
          <a:r>
            <a:rPr lang="en-US" u="sng" dirty="0"/>
            <a:t>Development</a:t>
          </a:r>
          <a:r>
            <a:rPr lang="en-US" dirty="0"/>
            <a:t> – This stage involves coding the Arduino program, developing the smartphone application, and building the robotic vacuum cleaner.</a:t>
          </a:r>
        </a:p>
      </dgm:t>
    </dgm:pt>
    <dgm:pt modelId="{78AAB48E-5F36-4027-99D4-936E9116FBD3}" type="parTrans" cxnId="{E331F329-F95A-4795-AC6F-5F43D8153F4F}">
      <dgm:prSet/>
      <dgm:spPr/>
      <dgm:t>
        <a:bodyPr/>
        <a:lstStyle/>
        <a:p>
          <a:endParaRPr lang="en-US"/>
        </a:p>
      </dgm:t>
    </dgm:pt>
    <dgm:pt modelId="{53E5B3B7-5B2A-4B56-BE5B-EED053904F1B}" type="sibTrans" cxnId="{E331F329-F95A-4795-AC6F-5F43D8153F4F}">
      <dgm:prSet/>
      <dgm:spPr/>
      <dgm:t>
        <a:bodyPr/>
        <a:lstStyle/>
        <a:p>
          <a:endParaRPr lang="en-US"/>
        </a:p>
      </dgm:t>
    </dgm:pt>
    <dgm:pt modelId="{655825B8-66A2-47B2-8770-293A0639A15D}">
      <dgm:prSet/>
      <dgm:spPr/>
      <dgm:t>
        <a:bodyPr/>
        <a:lstStyle/>
        <a:p>
          <a:r>
            <a:rPr lang="en-US" dirty="0"/>
            <a:t>Apr.–May</a:t>
          </a:r>
        </a:p>
      </dgm:t>
    </dgm:pt>
    <dgm:pt modelId="{07F3E425-8A0A-4D77-B560-752E552673A3}" type="parTrans" cxnId="{D7836D00-F027-4FEB-AB80-A4D286DF0F61}">
      <dgm:prSet/>
      <dgm:spPr/>
      <dgm:t>
        <a:bodyPr/>
        <a:lstStyle/>
        <a:p>
          <a:endParaRPr lang="en-US"/>
        </a:p>
      </dgm:t>
    </dgm:pt>
    <dgm:pt modelId="{C426A8C3-9165-42F8-91BD-D73619D1E2E1}" type="sibTrans" cxnId="{D7836D00-F027-4FEB-AB80-A4D286DF0F61}">
      <dgm:prSet/>
      <dgm:spPr/>
      <dgm:t>
        <a:bodyPr/>
        <a:lstStyle/>
        <a:p>
          <a:endParaRPr lang="en-US"/>
        </a:p>
      </dgm:t>
    </dgm:pt>
    <dgm:pt modelId="{46ABBA89-9735-4799-A49C-4BD256494D8F}">
      <dgm:prSet/>
      <dgm:spPr/>
      <dgm:t>
        <a:bodyPr/>
        <a:lstStyle/>
        <a:p>
          <a:r>
            <a:rPr lang="en-US" u="sng" dirty="0"/>
            <a:t>Testing</a:t>
          </a:r>
          <a:r>
            <a:rPr lang="en-US" dirty="0"/>
            <a:t> – This stage involves testing the functionality of the vacuum cleaner, the smartphone application, and the communication between the two.</a:t>
          </a:r>
        </a:p>
      </dgm:t>
    </dgm:pt>
    <dgm:pt modelId="{D60D25EA-2A54-4557-ADBF-CBD70530EBDB}" type="parTrans" cxnId="{6CFC6082-C7F2-4DC1-82CE-B82B525411C9}">
      <dgm:prSet/>
      <dgm:spPr/>
      <dgm:t>
        <a:bodyPr/>
        <a:lstStyle/>
        <a:p>
          <a:endParaRPr lang="en-US"/>
        </a:p>
      </dgm:t>
    </dgm:pt>
    <dgm:pt modelId="{2E497C0D-C4B3-48B6-A846-AAB4F7237EF7}" type="sibTrans" cxnId="{6CFC6082-C7F2-4DC1-82CE-B82B525411C9}">
      <dgm:prSet/>
      <dgm:spPr/>
      <dgm:t>
        <a:bodyPr/>
        <a:lstStyle/>
        <a:p>
          <a:endParaRPr lang="en-US"/>
        </a:p>
      </dgm:t>
    </dgm:pt>
    <dgm:pt modelId="{BC711348-A8C5-4900-BE95-0819AF172DDA}">
      <dgm:prSet/>
      <dgm:spPr/>
      <dgm:t>
        <a:bodyPr/>
        <a:lstStyle/>
        <a:p>
          <a:r>
            <a:rPr lang="en-US" dirty="0"/>
            <a:t>May–June</a:t>
          </a:r>
        </a:p>
      </dgm:t>
    </dgm:pt>
    <dgm:pt modelId="{38A10F3B-9E16-44C4-B196-F09E98146996}" type="parTrans" cxnId="{47E73865-BDE6-498D-85D0-3A47D9479006}">
      <dgm:prSet/>
      <dgm:spPr/>
      <dgm:t>
        <a:bodyPr/>
        <a:lstStyle/>
        <a:p>
          <a:endParaRPr lang="en-US"/>
        </a:p>
      </dgm:t>
    </dgm:pt>
    <dgm:pt modelId="{3C0494D4-EFCC-46CC-9C73-A338C8EC95E7}" type="sibTrans" cxnId="{47E73865-BDE6-498D-85D0-3A47D9479006}">
      <dgm:prSet/>
      <dgm:spPr/>
      <dgm:t>
        <a:bodyPr/>
        <a:lstStyle/>
        <a:p>
          <a:endParaRPr lang="en-US"/>
        </a:p>
      </dgm:t>
    </dgm:pt>
    <dgm:pt modelId="{A367DFD0-E57B-4564-BE13-368DD3B6212D}">
      <dgm:prSet/>
      <dgm:spPr/>
      <dgm:t>
        <a:bodyPr/>
        <a:lstStyle/>
        <a:p>
          <a:r>
            <a:rPr lang="en-US" u="sng" dirty="0"/>
            <a:t>User Manual Creation</a:t>
          </a:r>
          <a:r>
            <a:rPr lang="en-US" dirty="0"/>
            <a:t> – This stage involves preparing the user manual that explains how to operate the vacuum cleaner and smartphone application.</a:t>
          </a:r>
        </a:p>
      </dgm:t>
    </dgm:pt>
    <dgm:pt modelId="{6E6AE5FF-5451-4611-BD7A-761CF1BA3EEC}" type="parTrans" cxnId="{5127F181-5D18-4A83-99CC-A737EADA793E}">
      <dgm:prSet/>
      <dgm:spPr/>
      <dgm:t>
        <a:bodyPr/>
        <a:lstStyle/>
        <a:p>
          <a:endParaRPr lang="en-US"/>
        </a:p>
      </dgm:t>
    </dgm:pt>
    <dgm:pt modelId="{C5CF9E49-7294-4295-8F98-3F38B3478945}" type="sibTrans" cxnId="{5127F181-5D18-4A83-99CC-A737EADA793E}">
      <dgm:prSet/>
      <dgm:spPr/>
      <dgm:t>
        <a:bodyPr/>
        <a:lstStyle/>
        <a:p>
          <a:endParaRPr lang="en-US"/>
        </a:p>
      </dgm:t>
    </dgm:pt>
    <dgm:pt modelId="{B759B220-3A30-40CF-85BB-E5E258F762D7}" type="pres">
      <dgm:prSet presAssocID="{AE3CD489-AA2A-4490-802A-61FBF8CA59E5}" presName="Name0" presStyleCnt="0">
        <dgm:presLayoutVars>
          <dgm:animLvl val="lvl"/>
          <dgm:resizeHandles val="exact"/>
        </dgm:presLayoutVars>
      </dgm:prSet>
      <dgm:spPr/>
    </dgm:pt>
    <dgm:pt modelId="{8657885E-36A4-44F8-9C72-9CDBCB4D856B}" type="pres">
      <dgm:prSet presAssocID="{8E3CD8FB-A0F6-4A9E-890F-76AB63DDCA85}" presName="composite" presStyleCnt="0"/>
      <dgm:spPr/>
    </dgm:pt>
    <dgm:pt modelId="{F499CBE9-9F9F-4455-ADF9-660F0AB92FE7}" type="pres">
      <dgm:prSet presAssocID="{8E3CD8FB-A0F6-4A9E-890F-76AB63DDCA85}" presName="L" presStyleLbl="solidFgAcc1" presStyleIdx="0" presStyleCnt="5">
        <dgm:presLayoutVars>
          <dgm:chMax val="0"/>
          <dgm:chPref val="0"/>
        </dgm:presLayoutVars>
      </dgm:prSet>
      <dgm:spPr/>
    </dgm:pt>
    <dgm:pt modelId="{525C122E-0E3D-4F9D-9B5C-90C143F9467E}" type="pres">
      <dgm:prSet presAssocID="{8E3CD8FB-A0F6-4A9E-890F-76AB63DDCA85}" presName="parTx" presStyleLbl="alignNode1" presStyleIdx="0" presStyleCnt="5">
        <dgm:presLayoutVars>
          <dgm:chMax val="0"/>
          <dgm:chPref val="0"/>
          <dgm:bulletEnabled val="1"/>
        </dgm:presLayoutVars>
      </dgm:prSet>
      <dgm:spPr/>
    </dgm:pt>
    <dgm:pt modelId="{515358B8-0677-4362-99DA-F0455D107525}" type="pres">
      <dgm:prSet presAssocID="{8E3CD8FB-A0F6-4A9E-890F-76AB63DDCA85}" presName="desTx" presStyleLbl="revTx" presStyleIdx="0" presStyleCnt="5">
        <dgm:presLayoutVars>
          <dgm:chMax val="0"/>
          <dgm:chPref val="0"/>
          <dgm:bulletEnabled val="1"/>
        </dgm:presLayoutVars>
      </dgm:prSet>
      <dgm:spPr/>
    </dgm:pt>
    <dgm:pt modelId="{E9EEA6BD-F3C3-45D2-936C-305344818C10}" type="pres">
      <dgm:prSet presAssocID="{8E3CD8FB-A0F6-4A9E-890F-76AB63DDCA85}" presName="EmptyPlaceHolder" presStyleCnt="0"/>
      <dgm:spPr/>
    </dgm:pt>
    <dgm:pt modelId="{F8C0A35C-7ACE-4301-A727-B969B9CA1273}" type="pres">
      <dgm:prSet presAssocID="{8ACEFE34-6F92-41DE-AB86-899BD881A98B}" presName="space" presStyleCnt="0"/>
      <dgm:spPr/>
    </dgm:pt>
    <dgm:pt modelId="{0C7F9B38-CD35-48D3-8ADF-4E0EE8B547F8}" type="pres">
      <dgm:prSet presAssocID="{46A4AB4A-22E7-407B-A5F2-A55AA10CA63D}" presName="composite" presStyleCnt="0"/>
      <dgm:spPr/>
    </dgm:pt>
    <dgm:pt modelId="{15312044-2FE5-40D5-8C85-0B2D1297B796}" type="pres">
      <dgm:prSet presAssocID="{46A4AB4A-22E7-407B-A5F2-A55AA10CA63D}" presName="L" presStyleLbl="solidFgAcc1" presStyleIdx="1" presStyleCnt="5">
        <dgm:presLayoutVars>
          <dgm:chMax val="0"/>
          <dgm:chPref val="0"/>
        </dgm:presLayoutVars>
      </dgm:prSet>
      <dgm:spPr/>
    </dgm:pt>
    <dgm:pt modelId="{A9756D79-10D4-4CEF-9286-2D4767D7A3E6}" type="pres">
      <dgm:prSet presAssocID="{46A4AB4A-22E7-407B-A5F2-A55AA10CA63D}" presName="parTx" presStyleLbl="alignNode1" presStyleIdx="1" presStyleCnt="5">
        <dgm:presLayoutVars>
          <dgm:chMax val="0"/>
          <dgm:chPref val="0"/>
          <dgm:bulletEnabled val="1"/>
        </dgm:presLayoutVars>
      </dgm:prSet>
      <dgm:spPr/>
    </dgm:pt>
    <dgm:pt modelId="{8800B70E-C447-408F-B0FF-73F8256C5904}" type="pres">
      <dgm:prSet presAssocID="{46A4AB4A-22E7-407B-A5F2-A55AA10CA63D}" presName="desTx" presStyleLbl="revTx" presStyleIdx="1" presStyleCnt="5">
        <dgm:presLayoutVars>
          <dgm:chMax val="0"/>
          <dgm:chPref val="0"/>
          <dgm:bulletEnabled val="1"/>
        </dgm:presLayoutVars>
      </dgm:prSet>
      <dgm:spPr/>
    </dgm:pt>
    <dgm:pt modelId="{026E0682-9452-4E7B-B7CC-777C67C4E094}" type="pres">
      <dgm:prSet presAssocID="{46A4AB4A-22E7-407B-A5F2-A55AA10CA63D}" presName="EmptyPlaceHolder" presStyleCnt="0"/>
      <dgm:spPr/>
    </dgm:pt>
    <dgm:pt modelId="{D72FBB5D-9CB6-467C-8140-57174D8B50BE}" type="pres">
      <dgm:prSet presAssocID="{45C54A36-F4B7-4930-B8F1-8131B61C2341}" presName="space" presStyleCnt="0"/>
      <dgm:spPr/>
    </dgm:pt>
    <dgm:pt modelId="{7FC375F5-429B-4B55-9D06-C8AF792EA02F}" type="pres">
      <dgm:prSet presAssocID="{E217A4A1-14E1-4F7D-ABA0-16AD494E1A6F}" presName="composite" presStyleCnt="0"/>
      <dgm:spPr/>
    </dgm:pt>
    <dgm:pt modelId="{1FC80AD5-D6A1-400D-B098-1E9BD76DDDF1}" type="pres">
      <dgm:prSet presAssocID="{E217A4A1-14E1-4F7D-ABA0-16AD494E1A6F}" presName="L" presStyleLbl="solidFgAcc1" presStyleIdx="2" presStyleCnt="5">
        <dgm:presLayoutVars>
          <dgm:chMax val="0"/>
          <dgm:chPref val="0"/>
        </dgm:presLayoutVars>
      </dgm:prSet>
      <dgm:spPr/>
    </dgm:pt>
    <dgm:pt modelId="{BEC8C232-8D1B-42A9-B29B-619D125A1B3B}" type="pres">
      <dgm:prSet presAssocID="{E217A4A1-14E1-4F7D-ABA0-16AD494E1A6F}" presName="parTx" presStyleLbl="alignNode1" presStyleIdx="2" presStyleCnt="5">
        <dgm:presLayoutVars>
          <dgm:chMax val="0"/>
          <dgm:chPref val="0"/>
          <dgm:bulletEnabled val="1"/>
        </dgm:presLayoutVars>
      </dgm:prSet>
      <dgm:spPr/>
    </dgm:pt>
    <dgm:pt modelId="{E62375EB-3BDD-4DFE-B1D8-AC1778376FB9}" type="pres">
      <dgm:prSet presAssocID="{E217A4A1-14E1-4F7D-ABA0-16AD494E1A6F}" presName="desTx" presStyleLbl="revTx" presStyleIdx="2" presStyleCnt="5">
        <dgm:presLayoutVars>
          <dgm:chMax val="0"/>
          <dgm:chPref val="0"/>
          <dgm:bulletEnabled val="1"/>
        </dgm:presLayoutVars>
      </dgm:prSet>
      <dgm:spPr/>
    </dgm:pt>
    <dgm:pt modelId="{B4921B77-089C-46BF-A0BC-973803B2950A}" type="pres">
      <dgm:prSet presAssocID="{E217A4A1-14E1-4F7D-ABA0-16AD494E1A6F}" presName="EmptyPlaceHolder" presStyleCnt="0"/>
      <dgm:spPr/>
    </dgm:pt>
    <dgm:pt modelId="{31493AC5-95A8-4073-97A2-7546F9282A32}" type="pres">
      <dgm:prSet presAssocID="{32AD1BFD-0A69-4B02-9D5A-55AD6C188F9B}" presName="space" presStyleCnt="0"/>
      <dgm:spPr/>
    </dgm:pt>
    <dgm:pt modelId="{BE83FA5E-20B0-40C1-A584-5ECCDD6C7433}" type="pres">
      <dgm:prSet presAssocID="{655825B8-66A2-47B2-8770-293A0639A15D}" presName="composite" presStyleCnt="0"/>
      <dgm:spPr/>
    </dgm:pt>
    <dgm:pt modelId="{9CAAFA4D-C9B1-40F5-9AB5-E901F1BBEF16}" type="pres">
      <dgm:prSet presAssocID="{655825B8-66A2-47B2-8770-293A0639A15D}" presName="L" presStyleLbl="solidFgAcc1" presStyleIdx="3" presStyleCnt="5">
        <dgm:presLayoutVars>
          <dgm:chMax val="0"/>
          <dgm:chPref val="0"/>
        </dgm:presLayoutVars>
      </dgm:prSet>
      <dgm:spPr/>
    </dgm:pt>
    <dgm:pt modelId="{C36E9261-F366-4F10-ADA2-43C5A6DCE223}" type="pres">
      <dgm:prSet presAssocID="{655825B8-66A2-47B2-8770-293A0639A15D}" presName="parTx" presStyleLbl="alignNode1" presStyleIdx="3" presStyleCnt="5">
        <dgm:presLayoutVars>
          <dgm:chMax val="0"/>
          <dgm:chPref val="0"/>
          <dgm:bulletEnabled val="1"/>
        </dgm:presLayoutVars>
      </dgm:prSet>
      <dgm:spPr/>
    </dgm:pt>
    <dgm:pt modelId="{2257B589-28CF-4CC0-BC60-C758B97204C3}" type="pres">
      <dgm:prSet presAssocID="{655825B8-66A2-47B2-8770-293A0639A15D}" presName="desTx" presStyleLbl="revTx" presStyleIdx="3" presStyleCnt="5">
        <dgm:presLayoutVars>
          <dgm:chMax val="0"/>
          <dgm:chPref val="0"/>
          <dgm:bulletEnabled val="1"/>
        </dgm:presLayoutVars>
      </dgm:prSet>
      <dgm:spPr/>
    </dgm:pt>
    <dgm:pt modelId="{12528D92-22D6-4A38-8AED-D8D8776F71D7}" type="pres">
      <dgm:prSet presAssocID="{655825B8-66A2-47B2-8770-293A0639A15D}" presName="EmptyPlaceHolder" presStyleCnt="0"/>
      <dgm:spPr/>
    </dgm:pt>
    <dgm:pt modelId="{59F9414D-EC55-46E8-A2DF-1F9C5E4AA913}" type="pres">
      <dgm:prSet presAssocID="{C426A8C3-9165-42F8-91BD-D73619D1E2E1}" presName="space" presStyleCnt="0"/>
      <dgm:spPr/>
    </dgm:pt>
    <dgm:pt modelId="{D6B2A2E1-371B-4125-B378-3AEEB93B9959}" type="pres">
      <dgm:prSet presAssocID="{BC711348-A8C5-4900-BE95-0819AF172DDA}" presName="composite" presStyleCnt="0"/>
      <dgm:spPr/>
    </dgm:pt>
    <dgm:pt modelId="{71139457-46E8-43B2-9AAF-BE3221458BFA}" type="pres">
      <dgm:prSet presAssocID="{BC711348-A8C5-4900-BE95-0819AF172DDA}" presName="L" presStyleLbl="solidFgAcc1" presStyleIdx="4" presStyleCnt="5">
        <dgm:presLayoutVars>
          <dgm:chMax val="0"/>
          <dgm:chPref val="0"/>
        </dgm:presLayoutVars>
      </dgm:prSet>
      <dgm:spPr/>
    </dgm:pt>
    <dgm:pt modelId="{EA3BA3D4-9CBF-4D0C-A80F-B2F93C38B200}" type="pres">
      <dgm:prSet presAssocID="{BC711348-A8C5-4900-BE95-0819AF172DDA}" presName="parTx" presStyleLbl="alignNode1" presStyleIdx="4" presStyleCnt="5">
        <dgm:presLayoutVars>
          <dgm:chMax val="0"/>
          <dgm:chPref val="0"/>
          <dgm:bulletEnabled val="1"/>
        </dgm:presLayoutVars>
      </dgm:prSet>
      <dgm:spPr/>
    </dgm:pt>
    <dgm:pt modelId="{02A37C95-B74A-4811-898B-EA83E6BFCEC2}" type="pres">
      <dgm:prSet presAssocID="{BC711348-A8C5-4900-BE95-0819AF172DDA}" presName="desTx" presStyleLbl="revTx" presStyleIdx="4" presStyleCnt="5">
        <dgm:presLayoutVars>
          <dgm:chMax val="0"/>
          <dgm:chPref val="0"/>
          <dgm:bulletEnabled val="1"/>
        </dgm:presLayoutVars>
      </dgm:prSet>
      <dgm:spPr/>
    </dgm:pt>
    <dgm:pt modelId="{7AC3B53D-31D4-4B2C-B454-45D95004EA8D}" type="pres">
      <dgm:prSet presAssocID="{BC711348-A8C5-4900-BE95-0819AF172DDA}" presName="EmptyPlaceHolder" presStyleCnt="0"/>
      <dgm:spPr/>
    </dgm:pt>
  </dgm:ptLst>
  <dgm:cxnLst>
    <dgm:cxn modelId="{D7836D00-F027-4FEB-AB80-A4D286DF0F61}" srcId="{AE3CD489-AA2A-4490-802A-61FBF8CA59E5}" destId="{655825B8-66A2-47B2-8770-293A0639A15D}" srcOrd="3" destOrd="0" parTransId="{07F3E425-8A0A-4D77-B560-752E552673A3}" sibTransId="{C426A8C3-9165-42F8-91BD-D73619D1E2E1}"/>
    <dgm:cxn modelId="{8841F101-3971-4203-B1FF-2C0ACAB9770C}" srcId="{AE3CD489-AA2A-4490-802A-61FBF8CA59E5}" destId="{46A4AB4A-22E7-407B-A5F2-A55AA10CA63D}" srcOrd="1" destOrd="0" parTransId="{47DD8838-C707-4548-9DCB-6BD7655241CD}" sibTransId="{45C54A36-F4B7-4930-B8F1-8131B61C2341}"/>
    <dgm:cxn modelId="{983F8706-D130-418D-87D9-0CBF2E90F20F}" type="presOf" srcId="{BC711348-A8C5-4900-BE95-0819AF172DDA}" destId="{EA3BA3D4-9CBF-4D0C-A80F-B2F93C38B200}" srcOrd="0" destOrd="0" presId="urn:microsoft.com/office/officeart/2016/7/layout/AccentHomeChevronProcess"/>
    <dgm:cxn modelId="{CE9DA50E-4677-41CA-B4DC-27EA243E9958}" type="presOf" srcId="{10C4572D-8239-400F-AAEB-9A1297FD3390}" destId="{8800B70E-C447-408F-B0FF-73F8256C5904}" srcOrd="0" destOrd="0" presId="urn:microsoft.com/office/officeart/2016/7/layout/AccentHomeChevronProcess"/>
    <dgm:cxn modelId="{04449F1D-E14C-41C5-856D-EC75D2D6B9CE}" type="presOf" srcId="{E217A4A1-14E1-4F7D-ABA0-16AD494E1A6F}" destId="{BEC8C232-8D1B-42A9-B29B-619D125A1B3B}" srcOrd="0" destOrd="0" presId="urn:microsoft.com/office/officeart/2016/7/layout/AccentHomeChevronProcess"/>
    <dgm:cxn modelId="{E331F329-F95A-4795-AC6F-5F43D8153F4F}" srcId="{E217A4A1-14E1-4F7D-ABA0-16AD494E1A6F}" destId="{F536B409-7FB3-443C-B211-416804632875}" srcOrd="0" destOrd="0" parTransId="{78AAB48E-5F36-4027-99D4-936E9116FBD3}" sibTransId="{53E5B3B7-5B2A-4B56-BE5B-EED053904F1B}"/>
    <dgm:cxn modelId="{92AEF333-AB6A-4BB5-A6A1-1D7B2B140B23}" type="presOf" srcId="{A367DFD0-E57B-4564-BE13-368DD3B6212D}" destId="{02A37C95-B74A-4811-898B-EA83E6BFCEC2}" srcOrd="0" destOrd="0" presId="urn:microsoft.com/office/officeart/2016/7/layout/AccentHomeChevronProcess"/>
    <dgm:cxn modelId="{1FA85936-11D7-4589-B905-F4C55D8866DE}" type="presOf" srcId="{46ABBA89-9735-4799-A49C-4BD256494D8F}" destId="{2257B589-28CF-4CC0-BC60-C758B97204C3}" srcOrd="0" destOrd="0" presId="urn:microsoft.com/office/officeart/2016/7/layout/AccentHomeChevronProcess"/>
    <dgm:cxn modelId="{47E73865-BDE6-498D-85D0-3A47D9479006}" srcId="{AE3CD489-AA2A-4490-802A-61FBF8CA59E5}" destId="{BC711348-A8C5-4900-BE95-0819AF172DDA}" srcOrd="4" destOrd="0" parTransId="{38A10F3B-9E16-44C4-B196-F09E98146996}" sibTransId="{3C0494D4-EFCC-46CC-9C73-A338C8EC95E7}"/>
    <dgm:cxn modelId="{D3680A4A-CB7B-4575-AFC3-687FDA1A43BE}" type="presOf" srcId="{6A31E5F7-1A1D-45E4-804B-732E3E460E96}" destId="{515358B8-0677-4362-99DA-F0455D107525}" srcOrd="0" destOrd="0" presId="urn:microsoft.com/office/officeart/2016/7/layout/AccentHomeChevronProcess"/>
    <dgm:cxn modelId="{753A9156-324F-402D-A239-412A30AE1570}" srcId="{AE3CD489-AA2A-4490-802A-61FBF8CA59E5}" destId="{E217A4A1-14E1-4F7D-ABA0-16AD494E1A6F}" srcOrd="2" destOrd="0" parTransId="{B1310BA3-F6DA-4E73-9665-06DA898E57F7}" sibTransId="{32AD1BFD-0A69-4B02-9D5A-55AD6C188F9B}"/>
    <dgm:cxn modelId="{076D437C-D3AC-4B7D-9DFE-BCDF3EA79FAF}" srcId="{8E3CD8FB-A0F6-4A9E-890F-76AB63DDCA85}" destId="{6A31E5F7-1A1D-45E4-804B-732E3E460E96}" srcOrd="0" destOrd="0" parTransId="{5FAED0FC-03F3-44FE-9E58-280A884FEDD5}" sibTransId="{C0D427E3-08F2-4243-A483-B52BA44867B5}"/>
    <dgm:cxn modelId="{5127F181-5D18-4A83-99CC-A737EADA793E}" srcId="{BC711348-A8C5-4900-BE95-0819AF172DDA}" destId="{A367DFD0-E57B-4564-BE13-368DD3B6212D}" srcOrd="0" destOrd="0" parTransId="{6E6AE5FF-5451-4611-BD7A-761CF1BA3EEC}" sibTransId="{C5CF9E49-7294-4295-8F98-3F38B3478945}"/>
    <dgm:cxn modelId="{6CFC6082-C7F2-4DC1-82CE-B82B525411C9}" srcId="{655825B8-66A2-47B2-8770-293A0639A15D}" destId="{46ABBA89-9735-4799-A49C-4BD256494D8F}" srcOrd="0" destOrd="0" parTransId="{D60D25EA-2A54-4557-ADBF-CBD70530EBDB}" sibTransId="{2E497C0D-C4B3-48B6-A846-AAB4F7237EF7}"/>
    <dgm:cxn modelId="{7C964C8D-D2BE-4CE7-9C69-2F8939F51911}" type="presOf" srcId="{AE3CD489-AA2A-4490-802A-61FBF8CA59E5}" destId="{B759B220-3A30-40CF-85BB-E5E258F762D7}" srcOrd="0" destOrd="0" presId="urn:microsoft.com/office/officeart/2016/7/layout/AccentHomeChevronProcess"/>
    <dgm:cxn modelId="{3AD875A8-CD8C-441E-82CD-3CC6D1DF358B}" type="presOf" srcId="{8E3CD8FB-A0F6-4A9E-890F-76AB63DDCA85}" destId="{525C122E-0E3D-4F9D-9B5C-90C143F9467E}" srcOrd="0" destOrd="0" presId="urn:microsoft.com/office/officeart/2016/7/layout/AccentHomeChevronProcess"/>
    <dgm:cxn modelId="{A946FEC2-1EA5-4C73-B7FC-6FBFF67BA638}" srcId="{46A4AB4A-22E7-407B-A5F2-A55AA10CA63D}" destId="{10C4572D-8239-400F-AAEB-9A1297FD3390}" srcOrd="0" destOrd="0" parTransId="{C8034F39-A12B-4617-83FB-93C9827773E2}" sibTransId="{F043038D-7065-4DFA-95F2-0E25F76D262D}"/>
    <dgm:cxn modelId="{EAFEEBD1-3672-4FFC-B8FA-726FCA11A192}" type="presOf" srcId="{46A4AB4A-22E7-407B-A5F2-A55AA10CA63D}" destId="{A9756D79-10D4-4CEF-9286-2D4767D7A3E6}" srcOrd="0" destOrd="0" presId="urn:microsoft.com/office/officeart/2016/7/layout/AccentHomeChevronProcess"/>
    <dgm:cxn modelId="{A03FFDD2-F8FA-4AE5-BEA1-375AD3537150}" type="presOf" srcId="{F536B409-7FB3-443C-B211-416804632875}" destId="{E62375EB-3BDD-4DFE-B1D8-AC1778376FB9}" srcOrd="0" destOrd="0" presId="urn:microsoft.com/office/officeart/2016/7/layout/AccentHomeChevronProcess"/>
    <dgm:cxn modelId="{0D6734D4-F741-485E-8D54-027FEC5983E2}" srcId="{AE3CD489-AA2A-4490-802A-61FBF8CA59E5}" destId="{8E3CD8FB-A0F6-4A9E-890F-76AB63DDCA85}" srcOrd="0" destOrd="0" parTransId="{6A2D61A1-A635-4F4D-9C7F-442DAE1D5891}" sibTransId="{8ACEFE34-6F92-41DE-AB86-899BD881A98B}"/>
    <dgm:cxn modelId="{E09A02F6-EA08-49C4-9DFC-420DF8246E8F}" type="presOf" srcId="{655825B8-66A2-47B2-8770-293A0639A15D}" destId="{C36E9261-F366-4F10-ADA2-43C5A6DCE223}" srcOrd="0" destOrd="0" presId="urn:microsoft.com/office/officeart/2016/7/layout/AccentHomeChevronProcess"/>
    <dgm:cxn modelId="{6E0FDB45-FDCE-4A08-ACC4-4EECDB80D8DD}" type="presParOf" srcId="{B759B220-3A30-40CF-85BB-E5E258F762D7}" destId="{8657885E-36A4-44F8-9C72-9CDBCB4D856B}" srcOrd="0" destOrd="0" presId="urn:microsoft.com/office/officeart/2016/7/layout/AccentHomeChevronProcess"/>
    <dgm:cxn modelId="{0280CA82-E090-45CF-9C02-A0965D8FC1AB}" type="presParOf" srcId="{8657885E-36A4-44F8-9C72-9CDBCB4D856B}" destId="{F499CBE9-9F9F-4455-ADF9-660F0AB92FE7}" srcOrd="0" destOrd="0" presId="urn:microsoft.com/office/officeart/2016/7/layout/AccentHomeChevronProcess"/>
    <dgm:cxn modelId="{85CD7F1E-8C25-4B98-9483-107062D1B5C4}" type="presParOf" srcId="{8657885E-36A4-44F8-9C72-9CDBCB4D856B}" destId="{525C122E-0E3D-4F9D-9B5C-90C143F9467E}" srcOrd="1" destOrd="0" presId="urn:microsoft.com/office/officeart/2016/7/layout/AccentHomeChevronProcess"/>
    <dgm:cxn modelId="{BAEC1975-49FE-45E3-928A-5884DB4AA843}" type="presParOf" srcId="{8657885E-36A4-44F8-9C72-9CDBCB4D856B}" destId="{515358B8-0677-4362-99DA-F0455D107525}" srcOrd="2" destOrd="0" presId="urn:microsoft.com/office/officeart/2016/7/layout/AccentHomeChevronProcess"/>
    <dgm:cxn modelId="{33872BD2-C721-4658-A097-7E4BB8BCA5B6}" type="presParOf" srcId="{8657885E-36A4-44F8-9C72-9CDBCB4D856B}" destId="{E9EEA6BD-F3C3-45D2-936C-305344818C10}" srcOrd="3" destOrd="0" presId="urn:microsoft.com/office/officeart/2016/7/layout/AccentHomeChevronProcess"/>
    <dgm:cxn modelId="{802CA6C9-3918-4506-AEAD-69B6CEF148AE}" type="presParOf" srcId="{B759B220-3A30-40CF-85BB-E5E258F762D7}" destId="{F8C0A35C-7ACE-4301-A727-B969B9CA1273}" srcOrd="1" destOrd="0" presId="urn:microsoft.com/office/officeart/2016/7/layout/AccentHomeChevronProcess"/>
    <dgm:cxn modelId="{192CF724-4947-4744-8ADA-2C50C9086E15}" type="presParOf" srcId="{B759B220-3A30-40CF-85BB-E5E258F762D7}" destId="{0C7F9B38-CD35-48D3-8ADF-4E0EE8B547F8}" srcOrd="2" destOrd="0" presId="urn:microsoft.com/office/officeart/2016/7/layout/AccentHomeChevronProcess"/>
    <dgm:cxn modelId="{A2333FC3-DFB0-43CE-8789-54987610DC20}" type="presParOf" srcId="{0C7F9B38-CD35-48D3-8ADF-4E0EE8B547F8}" destId="{15312044-2FE5-40D5-8C85-0B2D1297B796}" srcOrd="0" destOrd="0" presId="urn:microsoft.com/office/officeart/2016/7/layout/AccentHomeChevronProcess"/>
    <dgm:cxn modelId="{3ED43935-C31A-4676-BE8F-28C290692870}" type="presParOf" srcId="{0C7F9B38-CD35-48D3-8ADF-4E0EE8B547F8}" destId="{A9756D79-10D4-4CEF-9286-2D4767D7A3E6}" srcOrd="1" destOrd="0" presId="urn:microsoft.com/office/officeart/2016/7/layout/AccentHomeChevronProcess"/>
    <dgm:cxn modelId="{B41D4DDB-8069-4D3A-BF09-D7E02272B2A0}" type="presParOf" srcId="{0C7F9B38-CD35-48D3-8ADF-4E0EE8B547F8}" destId="{8800B70E-C447-408F-B0FF-73F8256C5904}" srcOrd="2" destOrd="0" presId="urn:microsoft.com/office/officeart/2016/7/layout/AccentHomeChevronProcess"/>
    <dgm:cxn modelId="{436C8173-2E78-4B8C-B006-073AE2639F7D}" type="presParOf" srcId="{0C7F9B38-CD35-48D3-8ADF-4E0EE8B547F8}" destId="{026E0682-9452-4E7B-B7CC-777C67C4E094}" srcOrd="3" destOrd="0" presId="urn:microsoft.com/office/officeart/2016/7/layout/AccentHomeChevronProcess"/>
    <dgm:cxn modelId="{F51B6253-A871-42E5-AD97-5BEE1BD8886E}" type="presParOf" srcId="{B759B220-3A30-40CF-85BB-E5E258F762D7}" destId="{D72FBB5D-9CB6-467C-8140-57174D8B50BE}" srcOrd="3" destOrd="0" presId="urn:microsoft.com/office/officeart/2016/7/layout/AccentHomeChevronProcess"/>
    <dgm:cxn modelId="{735A1321-486A-4EF8-83FA-372A3C9790EE}" type="presParOf" srcId="{B759B220-3A30-40CF-85BB-E5E258F762D7}" destId="{7FC375F5-429B-4B55-9D06-C8AF792EA02F}" srcOrd="4" destOrd="0" presId="urn:microsoft.com/office/officeart/2016/7/layout/AccentHomeChevronProcess"/>
    <dgm:cxn modelId="{AB2413CC-2A19-4EF1-915B-786F27210BEB}" type="presParOf" srcId="{7FC375F5-429B-4B55-9D06-C8AF792EA02F}" destId="{1FC80AD5-D6A1-400D-B098-1E9BD76DDDF1}" srcOrd="0" destOrd="0" presId="urn:microsoft.com/office/officeart/2016/7/layout/AccentHomeChevronProcess"/>
    <dgm:cxn modelId="{5A2928DB-EC2E-4864-A976-E5113ABF588A}" type="presParOf" srcId="{7FC375F5-429B-4B55-9D06-C8AF792EA02F}" destId="{BEC8C232-8D1B-42A9-B29B-619D125A1B3B}" srcOrd="1" destOrd="0" presId="urn:microsoft.com/office/officeart/2016/7/layout/AccentHomeChevronProcess"/>
    <dgm:cxn modelId="{BCCECCEA-57CE-442D-A016-CBCC6C8CA4A2}" type="presParOf" srcId="{7FC375F5-429B-4B55-9D06-C8AF792EA02F}" destId="{E62375EB-3BDD-4DFE-B1D8-AC1778376FB9}" srcOrd="2" destOrd="0" presId="urn:microsoft.com/office/officeart/2016/7/layout/AccentHomeChevronProcess"/>
    <dgm:cxn modelId="{71DE7248-D2AC-4E63-A2A8-49B2EE94B36B}" type="presParOf" srcId="{7FC375F5-429B-4B55-9D06-C8AF792EA02F}" destId="{B4921B77-089C-46BF-A0BC-973803B2950A}" srcOrd="3" destOrd="0" presId="urn:microsoft.com/office/officeart/2016/7/layout/AccentHomeChevronProcess"/>
    <dgm:cxn modelId="{4F731B1C-3744-4BBE-9C95-43F2E30DFBAD}" type="presParOf" srcId="{B759B220-3A30-40CF-85BB-E5E258F762D7}" destId="{31493AC5-95A8-4073-97A2-7546F9282A32}" srcOrd="5" destOrd="0" presId="urn:microsoft.com/office/officeart/2016/7/layout/AccentHomeChevronProcess"/>
    <dgm:cxn modelId="{D1E5D40D-297F-4B4D-A5A9-2CF585943ADD}" type="presParOf" srcId="{B759B220-3A30-40CF-85BB-E5E258F762D7}" destId="{BE83FA5E-20B0-40C1-A584-5ECCDD6C7433}" srcOrd="6" destOrd="0" presId="urn:microsoft.com/office/officeart/2016/7/layout/AccentHomeChevronProcess"/>
    <dgm:cxn modelId="{40FC1830-6758-4F1A-9AED-207C0E1EDC63}" type="presParOf" srcId="{BE83FA5E-20B0-40C1-A584-5ECCDD6C7433}" destId="{9CAAFA4D-C9B1-40F5-9AB5-E901F1BBEF16}" srcOrd="0" destOrd="0" presId="urn:microsoft.com/office/officeart/2016/7/layout/AccentHomeChevronProcess"/>
    <dgm:cxn modelId="{BA73F33F-D9CA-442B-ADCC-488097FB4378}" type="presParOf" srcId="{BE83FA5E-20B0-40C1-A584-5ECCDD6C7433}" destId="{C36E9261-F366-4F10-ADA2-43C5A6DCE223}" srcOrd="1" destOrd="0" presId="urn:microsoft.com/office/officeart/2016/7/layout/AccentHomeChevronProcess"/>
    <dgm:cxn modelId="{CEB2F059-9BAB-489D-955F-3BDB775E6945}" type="presParOf" srcId="{BE83FA5E-20B0-40C1-A584-5ECCDD6C7433}" destId="{2257B589-28CF-4CC0-BC60-C758B97204C3}" srcOrd="2" destOrd="0" presId="urn:microsoft.com/office/officeart/2016/7/layout/AccentHomeChevronProcess"/>
    <dgm:cxn modelId="{F51C09A5-6DD8-42C0-B67F-EA30CE6958AC}" type="presParOf" srcId="{BE83FA5E-20B0-40C1-A584-5ECCDD6C7433}" destId="{12528D92-22D6-4A38-8AED-D8D8776F71D7}" srcOrd="3" destOrd="0" presId="urn:microsoft.com/office/officeart/2016/7/layout/AccentHomeChevronProcess"/>
    <dgm:cxn modelId="{C409DB58-39FE-4652-9AAA-4A74A5613109}" type="presParOf" srcId="{B759B220-3A30-40CF-85BB-E5E258F762D7}" destId="{59F9414D-EC55-46E8-A2DF-1F9C5E4AA913}" srcOrd="7" destOrd="0" presId="urn:microsoft.com/office/officeart/2016/7/layout/AccentHomeChevronProcess"/>
    <dgm:cxn modelId="{129F0C0D-3FED-42AB-ABA1-D959E264AFDF}" type="presParOf" srcId="{B759B220-3A30-40CF-85BB-E5E258F762D7}" destId="{D6B2A2E1-371B-4125-B378-3AEEB93B9959}" srcOrd="8" destOrd="0" presId="urn:microsoft.com/office/officeart/2016/7/layout/AccentHomeChevronProcess"/>
    <dgm:cxn modelId="{AB67376C-E59A-4AD1-A48D-054B50298061}" type="presParOf" srcId="{D6B2A2E1-371B-4125-B378-3AEEB93B9959}" destId="{71139457-46E8-43B2-9AAF-BE3221458BFA}" srcOrd="0" destOrd="0" presId="urn:microsoft.com/office/officeart/2016/7/layout/AccentHomeChevronProcess"/>
    <dgm:cxn modelId="{9441F28A-DFCB-47DD-88FE-09047AE9D9ED}" type="presParOf" srcId="{D6B2A2E1-371B-4125-B378-3AEEB93B9959}" destId="{EA3BA3D4-9CBF-4D0C-A80F-B2F93C38B200}" srcOrd="1" destOrd="0" presId="urn:microsoft.com/office/officeart/2016/7/layout/AccentHomeChevronProcess"/>
    <dgm:cxn modelId="{FD8BCD46-F949-4F8F-99EE-2616ABBBCBC5}" type="presParOf" srcId="{D6B2A2E1-371B-4125-B378-3AEEB93B9959}" destId="{02A37C95-B74A-4811-898B-EA83E6BFCEC2}" srcOrd="2" destOrd="0" presId="urn:microsoft.com/office/officeart/2016/7/layout/AccentHomeChevronProcess"/>
    <dgm:cxn modelId="{97B80ED5-5D33-4B49-AA99-E25932D74731}" type="presParOf" srcId="{D6B2A2E1-371B-4125-B378-3AEEB93B9959}" destId="{7AC3B53D-31D4-4B2C-B454-45D95004EA8D}" srcOrd="3" destOrd="0" presId="urn:microsoft.com/office/officeart/2016/7/layout/AccentHomeChevro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F0D332F-B9B9-49EB-817E-C2FB74776331}">
      <dsp:nvSpPr>
        <dsp:cNvPr id="0" name=""/>
        <dsp:cNvSpPr/>
      </dsp:nvSpPr>
      <dsp:spPr>
        <a:xfrm>
          <a:off x="0" y="1412843"/>
          <a:ext cx="6272784" cy="0"/>
        </a:xfrm>
        <a:prstGeom prst="line">
          <a:avLst/>
        </a:prstGeom>
        <a:solidFill>
          <a:schemeClr val="lt1">
            <a:alpha val="90000"/>
            <a:hueOff val="0"/>
            <a:satOff val="0"/>
            <a:lumOff val="0"/>
            <a:alphaOff val="0"/>
          </a:schemeClr>
        </a:solidFill>
        <a:ln w="19050" cap="flat" cmpd="sng" algn="ctr">
          <a:solidFill>
            <a:schemeClr val="accent5">
              <a:hueOff val="0"/>
              <a:satOff val="0"/>
              <a:lumOff val="0"/>
              <a:alphaOff val="0"/>
            </a:schemeClr>
          </a:solidFill>
          <a:prstDash val="solid"/>
          <a:miter lim="800000"/>
          <a:tailEnd type="triangle" w="lg" len="lg"/>
        </a:ln>
        <a:effectLst/>
      </dsp:spPr>
      <dsp:style>
        <a:lnRef idx="2">
          <a:scrgbClr r="0" g="0" b="0"/>
        </a:lnRef>
        <a:fillRef idx="1">
          <a:scrgbClr r="0" g="0" b="0"/>
        </a:fillRef>
        <a:effectRef idx="0">
          <a:scrgbClr r="0" g="0" b="0"/>
        </a:effectRef>
        <a:fontRef idx="minor"/>
      </dsp:style>
    </dsp:sp>
    <dsp:sp modelId="{6F6E9B4C-B8EC-4F99-96B9-57165B87EB1B}">
      <dsp:nvSpPr>
        <dsp:cNvPr id="0" name=""/>
        <dsp:cNvSpPr/>
      </dsp:nvSpPr>
      <dsp:spPr>
        <a:xfrm rot="8100000">
          <a:off x="45214" y="325605"/>
          <a:ext cx="207798" cy="207798"/>
        </a:xfrm>
        <a:prstGeom prst="teardrop">
          <a:avLst>
            <a:gd name="adj" fmla="val 115000"/>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01B5BC3-663B-493C-9C39-5849ACF6676C}">
      <dsp:nvSpPr>
        <dsp:cNvPr id="0" name=""/>
        <dsp:cNvSpPr/>
      </dsp:nvSpPr>
      <dsp:spPr>
        <a:xfrm>
          <a:off x="68299" y="348689"/>
          <a:ext cx="161629" cy="161629"/>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FE037E8E-119A-4B00-B6B4-C1270BA97270}">
      <dsp:nvSpPr>
        <dsp:cNvPr id="0" name=""/>
        <dsp:cNvSpPr/>
      </dsp:nvSpPr>
      <dsp:spPr>
        <a:xfrm>
          <a:off x="296049" y="576439"/>
          <a:ext cx="1739153" cy="836403"/>
        </a:xfrm>
        <a:prstGeom prst="rect">
          <a:avLst/>
        </a:prstGeom>
        <a:noFill/>
        <a:ln>
          <a:noFill/>
        </a:ln>
        <a:effectLst/>
      </dsp:spPr>
      <dsp:style>
        <a:lnRef idx="0">
          <a:scrgbClr r="0" g="0" b="0"/>
        </a:lnRef>
        <a:fillRef idx="0">
          <a:scrgbClr r="0" g="0" b="0"/>
        </a:fillRef>
        <a:effectRef idx="0">
          <a:scrgbClr r="0" g="0" b="0"/>
        </a:effectRef>
        <a:fontRef idx="minor"/>
      </dsp:style>
    </dsp:sp>
    <dsp:sp modelId="{67BDD461-EC27-42F0-895D-A21F63C04FC8}">
      <dsp:nvSpPr>
        <dsp:cNvPr id="0" name=""/>
        <dsp:cNvSpPr/>
      </dsp:nvSpPr>
      <dsp:spPr>
        <a:xfrm>
          <a:off x="296049" y="282568"/>
          <a:ext cx="1739153" cy="2938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2550" bIns="0" numCol="1" spcCol="1270" anchor="ctr" anchorCtr="0">
          <a:noAutofit/>
        </a:bodyPr>
        <a:lstStyle/>
        <a:p>
          <a:pPr marL="0" lvl="0" indent="0" algn="l" defTabSz="577850">
            <a:lnSpc>
              <a:spcPct val="90000"/>
            </a:lnSpc>
            <a:spcBef>
              <a:spcPct val="0"/>
            </a:spcBef>
            <a:spcAft>
              <a:spcPct val="35000"/>
            </a:spcAft>
            <a:buNone/>
            <a:defRPr b="1"/>
          </a:pPr>
          <a:r>
            <a:rPr lang="en-US" sz="1300" kern="1200"/>
            <a:t>An autonomous vacuum cleaner system using an RC car with an ultrasonic sensor and a vacuum cleaner attached is proposed.</a:t>
          </a:r>
        </a:p>
      </dsp:txBody>
      <dsp:txXfrm>
        <a:off x="296049" y="282568"/>
        <a:ext cx="1739153" cy="293871"/>
      </dsp:txXfrm>
    </dsp:sp>
    <dsp:sp modelId="{503A3AB9-3243-47CF-AADB-5065A899CDC0}">
      <dsp:nvSpPr>
        <dsp:cNvPr id="0" name=""/>
        <dsp:cNvSpPr/>
      </dsp:nvSpPr>
      <dsp:spPr>
        <a:xfrm>
          <a:off x="149114" y="576439"/>
          <a:ext cx="0" cy="836403"/>
        </a:xfrm>
        <a:prstGeom prst="line">
          <a:avLst/>
        </a:prstGeom>
        <a:noFill/>
        <a:ln w="12700" cap="flat" cmpd="sng" algn="ctr">
          <a:solidFill>
            <a:schemeClr val="accent5">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A78C7257-D3D5-4FD3-99DB-300F40EB1948}">
      <dsp:nvSpPr>
        <dsp:cNvPr id="0" name=""/>
        <dsp:cNvSpPr/>
      </dsp:nvSpPr>
      <dsp:spPr>
        <a:xfrm>
          <a:off x="122665" y="1386394"/>
          <a:ext cx="52896" cy="52896"/>
        </a:xfrm>
        <a:prstGeom prst="ellipse">
          <a:avLst/>
        </a:prstGeom>
        <a:solidFill>
          <a:schemeClr val="accent5">
            <a:hueOff val="0"/>
            <a:satOff val="0"/>
            <a:lumOff val="0"/>
            <a:alphaOff val="0"/>
          </a:schemeClr>
        </a:solidFill>
        <a:ln w="63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C372142-952E-4563-A99B-5E035BEA498B}">
      <dsp:nvSpPr>
        <dsp:cNvPr id="0" name=""/>
        <dsp:cNvSpPr/>
      </dsp:nvSpPr>
      <dsp:spPr>
        <a:xfrm rot="18900000">
          <a:off x="1088480" y="2292282"/>
          <a:ext cx="207798" cy="207798"/>
        </a:xfrm>
        <a:prstGeom prst="teardrop">
          <a:avLst>
            <a:gd name="adj" fmla="val 115000"/>
          </a:avLst>
        </a:prstGeom>
        <a:solidFill>
          <a:schemeClr val="accent5">
            <a:hueOff val="-1689636"/>
            <a:satOff val="-4355"/>
            <a:lumOff val="-2941"/>
            <a:alphaOff val="0"/>
          </a:schemeClr>
        </a:solidFill>
        <a:ln w="12700" cap="flat" cmpd="sng" algn="ctr">
          <a:solidFill>
            <a:schemeClr val="accent5">
              <a:hueOff val="-1689636"/>
              <a:satOff val="-4355"/>
              <a:lumOff val="-294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EDF3A36-B626-4E79-9529-8C81FAF61297}">
      <dsp:nvSpPr>
        <dsp:cNvPr id="0" name=""/>
        <dsp:cNvSpPr/>
      </dsp:nvSpPr>
      <dsp:spPr>
        <a:xfrm>
          <a:off x="1111564" y="2315367"/>
          <a:ext cx="161629" cy="161629"/>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6FC35E62-7D5D-4773-B042-5ACFCC28F128}">
      <dsp:nvSpPr>
        <dsp:cNvPr id="0" name=""/>
        <dsp:cNvSpPr/>
      </dsp:nvSpPr>
      <dsp:spPr>
        <a:xfrm>
          <a:off x="1339315" y="1412843"/>
          <a:ext cx="1739153" cy="836403"/>
        </a:xfrm>
        <a:prstGeom prst="rect">
          <a:avLst/>
        </a:prstGeom>
        <a:noFill/>
        <a:ln>
          <a:noFill/>
        </a:ln>
        <a:effectLst/>
      </dsp:spPr>
      <dsp:style>
        <a:lnRef idx="0">
          <a:scrgbClr r="0" g="0" b="0"/>
        </a:lnRef>
        <a:fillRef idx="0">
          <a:scrgbClr r="0" g="0" b="0"/>
        </a:fillRef>
        <a:effectRef idx="0">
          <a:scrgbClr r="0" g="0" b="0"/>
        </a:effectRef>
        <a:fontRef idx="minor"/>
      </dsp:style>
    </dsp:sp>
    <dsp:sp modelId="{BE16AF54-CB1C-4552-9F78-1925B2CEBD91}">
      <dsp:nvSpPr>
        <dsp:cNvPr id="0" name=""/>
        <dsp:cNvSpPr/>
      </dsp:nvSpPr>
      <dsp:spPr>
        <a:xfrm>
          <a:off x="1339315" y="2249246"/>
          <a:ext cx="1739153" cy="2938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2550" bIns="0" numCol="1" spcCol="1270" anchor="ctr" anchorCtr="0">
          <a:noAutofit/>
        </a:bodyPr>
        <a:lstStyle/>
        <a:p>
          <a:pPr marL="0" lvl="0" indent="0" algn="l" defTabSz="577850">
            <a:lnSpc>
              <a:spcPct val="90000"/>
            </a:lnSpc>
            <a:spcBef>
              <a:spcPct val="0"/>
            </a:spcBef>
            <a:spcAft>
              <a:spcPct val="35000"/>
            </a:spcAft>
            <a:buNone/>
            <a:defRPr b="1"/>
          </a:pPr>
          <a:r>
            <a:rPr lang="en-US" sz="1300" kern="1200"/>
            <a:t>The vacuum cleaner is designed with a CPU fan and a pipe attached to the mouth of the bottle, and the entire system runs on batteries.</a:t>
          </a:r>
        </a:p>
      </dsp:txBody>
      <dsp:txXfrm>
        <a:off x="1339315" y="2249246"/>
        <a:ext cx="1739153" cy="293871"/>
      </dsp:txXfrm>
    </dsp:sp>
    <dsp:sp modelId="{A3370E01-2337-4681-89D2-C3D99523188B}">
      <dsp:nvSpPr>
        <dsp:cNvPr id="0" name=""/>
        <dsp:cNvSpPr/>
      </dsp:nvSpPr>
      <dsp:spPr>
        <a:xfrm>
          <a:off x="1192379" y="1412843"/>
          <a:ext cx="0" cy="836403"/>
        </a:xfrm>
        <a:prstGeom prst="line">
          <a:avLst/>
        </a:prstGeom>
        <a:noFill/>
        <a:ln w="12700" cap="flat" cmpd="sng" algn="ctr">
          <a:solidFill>
            <a:schemeClr val="accent5">
              <a:hueOff val="-1689636"/>
              <a:satOff val="-4355"/>
              <a:lumOff val="-2941"/>
              <a:alphaOff val="0"/>
            </a:schemeClr>
          </a:solidFill>
          <a:prstDash val="dash"/>
          <a:miter lim="800000"/>
        </a:ln>
        <a:effectLst/>
      </dsp:spPr>
      <dsp:style>
        <a:lnRef idx="1">
          <a:scrgbClr r="0" g="0" b="0"/>
        </a:lnRef>
        <a:fillRef idx="0">
          <a:scrgbClr r="0" g="0" b="0"/>
        </a:fillRef>
        <a:effectRef idx="0">
          <a:scrgbClr r="0" g="0" b="0"/>
        </a:effectRef>
        <a:fontRef idx="minor"/>
      </dsp:style>
    </dsp:sp>
    <dsp:sp modelId="{204A74B6-F93F-4F1E-8F03-B3120C8A4206}">
      <dsp:nvSpPr>
        <dsp:cNvPr id="0" name=""/>
        <dsp:cNvSpPr/>
      </dsp:nvSpPr>
      <dsp:spPr>
        <a:xfrm>
          <a:off x="1165931" y="1386394"/>
          <a:ext cx="52896" cy="52896"/>
        </a:xfrm>
        <a:prstGeom prst="ellipse">
          <a:avLst/>
        </a:prstGeom>
        <a:solidFill>
          <a:schemeClr val="accent5">
            <a:hueOff val="-1689636"/>
            <a:satOff val="-4355"/>
            <a:lumOff val="-2941"/>
            <a:alphaOff val="0"/>
          </a:schemeClr>
        </a:solidFill>
        <a:ln w="63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47E6217-4D35-41CD-88D5-2BE636D40078}">
      <dsp:nvSpPr>
        <dsp:cNvPr id="0" name=""/>
        <dsp:cNvSpPr/>
      </dsp:nvSpPr>
      <dsp:spPr>
        <a:xfrm rot="8100000">
          <a:off x="2131745" y="325605"/>
          <a:ext cx="207798" cy="207798"/>
        </a:xfrm>
        <a:prstGeom prst="teardrop">
          <a:avLst>
            <a:gd name="adj" fmla="val 115000"/>
          </a:avLst>
        </a:prstGeom>
        <a:solidFill>
          <a:schemeClr val="accent5">
            <a:hueOff val="-3379271"/>
            <a:satOff val="-8710"/>
            <a:lumOff val="-5883"/>
            <a:alphaOff val="0"/>
          </a:schemeClr>
        </a:solidFill>
        <a:ln w="12700" cap="flat" cmpd="sng" algn="ctr">
          <a:solidFill>
            <a:schemeClr val="accent5">
              <a:hueOff val="-3379271"/>
              <a:satOff val="-8710"/>
              <a:lumOff val="-588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0813C25-33C8-4BFD-9516-043A0506FFC7}">
      <dsp:nvSpPr>
        <dsp:cNvPr id="0" name=""/>
        <dsp:cNvSpPr/>
      </dsp:nvSpPr>
      <dsp:spPr>
        <a:xfrm>
          <a:off x="2154830" y="348689"/>
          <a:ext cx="161629" cy="161629"/>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E35D7120-FCD0-4961-8EE6-6B27380B16C0}">
      <dsp:nvSpPr>
        <dsp:cNvPr id="0" name=""/>
        <dsp:cNvSpPr/>
      </dsp:nvSpPr>
      <dsp:spPr>
        <a:xfrm>
          <a:off x="2382580" y="576439"/>
          <a:ext cx="1739153" cy="836403"/>
        </a:xfrm>
        <a:prstGeom prst="rect">
          <a:avLst/>
        </a:prstGeom>
        <a:noFill/>
        <a:ln>
          <a:noFill/>
        </a:ln>
        <a:effectLst/>
      </dsp:spPr>
      <dsp:style>
        <a:lnRef idx="0">
          <a:scrgbClr r="0" g="0" b="0"/>
        </a:lnRef>
        <a:fillRef idx="0">
          <a:scrgbClr r="0" g="0" b="0"/>
        </a:fillRef>
        <a:effectRef idx="0">
          <a:scrgbClr r="0" g="0" b="0"/>
        </a:effectRef>
        <a:fontRef idx="minor"/>
      </dsp:style>
    </dsp:sp>
    <dsp:sp modelId="{1887964F-6261-4CB9-9235-E70E1B605EC2}">
      <dsp:nvSpPr>
        <dsp:cNvPr id="0" name=""/>
        <dsp:cNvSpPr/>
      </dsp:nvSpPr>
      <dsp:spPr>
        <a:xfrm>
          <a:off x="2382580" y="282568"/>
          <a:ext cx="1739153" cy="2938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2550" bIns="0" numCol="1" spcCol="1270" anchor="ctr" anchorCtr="0">
          <a:noAutofit/>
        </a:bodyPr>
        <a:lstStyle/>
        <a:p>
          <a:pPr marL="0" lvl="0" indent="0" algn="l" defTabSz="577850">
            <a:lnSpc>
              <a:spcPct val="90000"/>
            </a:lnSpc>
            <a:spcBef>
              <a:spcPct val="0"/>
            </a:spcBef>
            <a:spcAft>
              <a:spcPct val="35000"/>
            </a:spcAft>
            <a:buNone/>
            <a:defRPr b="1"/>
          </a:pPr>
          <a:r>
            <a:rPr lang="en-US" sz="1300" kern="1200"/>
            <a:t>The system measures the distance between the obstacle and the car using an ultrasonic sensor, and the car moves in the direction where the distance is more to avoid collisions.</a:t>
          </a:r>
        </a:p>
      </dsp:txBody>
      <dsp:txXfrm>
        <a:off x="2382580" y="282568"/>
        <a:ext cx="1739153" cy="293871"/>
      </dsp:txXfrm>
    </dsp:sp>
    <dsp:sp modelId="{8618D93F-693D-4B31-8FC0-2DD789F4BEF3}">
      <dsp:nvSpPr>
        <dsp:cNvPr id="0" name=""/>
        <dsp:cNvSpPr/>
      </dsp:nvSpPr>
      <dsp:spPr>
        <a:xfrm>
          <a:off x="2235644" y="576439"/>
          <a:ext cx="0" cy="836403"/>
        </a:xfrm>
        <a:prstGeom prst="line">
          <a:avLst/>
        </a:prstGeom>
        <a:noFill/>
        <a:ln w="12700" cap="flat" cmpd="sng" algn="ctr">
          <a:solidFill>
            <a:schemeClr val="accent5">
              <a:hueOff val="-3379271"/>
              <a:satOff val="-8710"/>
              <a:lumOff val="-5883"/>
              <a:alphaOff val="0"/>
            </a:schemeClr>
          </a:solidFill>
          <a:prstDash val="dash"/>
          <a:miter lim="800000"/>
        </a:ln>
        <a:effectLst/>
      </dsp:spPr>
      <dsp:style>
        <a:lnRef idx="1">
          <a:scrgbClr r="0" g="0" b="0"/>
        </a:lnRef>
        <a:fillRef idx="0">
          <a:scrgbClr r="0" g="0" b="0"/>
        </a:fillRef>
        <a:effectRef idx="0">
          <a:scrgbClr r="0" g="0" b="0"/>
        </a:effectRef>
        <a:fontRef idx="minor"/>
      </dsp:style>
    </dsp:sp>
    <dsp:sp modelId="{E64E8DFC-DC1E-42A6-885F-A3863FF29C02}">
      <dsp:nvSpPr>
        <dsp:cNvPr id="0" name=""/>
        <dsp:cNvSpPr/>
      </dsp:nvSpPr>
      <dsp:spPr>
        <a:xfrm>
          <a:off x="2209196" y="1386394"/>
          <a:ext cx="52896" cy="52896"/>
        </a:xfrm>
        <a:prstGeom prst="ellipse">
          <a:avLst/>
        </a:prstGeom>
        <a:solidFill>
          <a:schemeClr val="accent5">
            <a:hueOff val="-3379271"/>
            <a:satOff val="-8710"/>
            <a:lumOff val="-5883"/>
            <a:alphaOff val="0"/>
          </a:schemeClr>
        </a:solidFill>
        <a:ln w="63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C4983D3-43AF-4FE9-8A1C-819F5AE7D41D}">
      <dsp:nvSpPr>
        <dsp:cNvPr id="0" name=""/>
        <dsp:cNvSpPr/>
      </dsp:nvSpPr>
      <dsp:spPr>
        <a:xfrm rot="18900000">
          <a:off x="3175011" y="2292282"/>
          <a:ext cx="207798" cy="207798"/>
        </a:xfrm>
        <a:prstGeom prst="teardrop">
          <a:avLst>
            <a:gd name="adj" fmla="val 115000"/>
          </a:avLst>
        </a:prstGeom>
        <a:solidFill>
          <a:schemeClr val="accent5">
            <a:hueOff val="-5068907"/>
            <a:satOff val="-13064"/>
            <a:lumOff val="-8824"/>
            <a:alphaOff val="0"/>
          </a:schemeClr>
        </a:solidFill>
        <a:ln w="12700" cap="flat" cmpd="sng" algn="ctr">
          <a:solidFill>
            <a:schemeClr val="accent5">
              <a:hueOff val="-5068907"/>
              <a:satOff val="-13064"/>
              <a:lumOff val="-8824"/>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8AD9B6B-0F8D-4685-A8E9-482B1AF406F2}">
      <dsp:nvSpPr>
        <dsp:cNvPr id="0" name=""/>
        <dsp:cNvSpPr/>
      </dsp:nvSpPr>
      <dsp:spPr>
        <a:xfrm>
          <a:off x="3198095" y="2315367"/>
          <a:ext cx="161629" cy="161629"/>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B045649B-0247-4739-930D-8F14FE2F7984}">
      <dsp:nvSpPr>
        <dsp:cNvPr id="0" name=""/>
        <dsp:cNvSpPr/>
      </dsp:nvSpPr>
      <dsp:spPr>
        <a:xfrm>
          <a:off x="3425845" y="1412843"/>
          <a:ext cx="1739153" cy="836403"/>
        </a:xfrm>
        <a:prstGeom prst="rect">
          <a:avLst/>
        </a:prstGeom>
        <a:noFill/>
        <a:ln>
          <a:noFill/>
        </a:ln>
        <a:effectLst/>
      </dsp:spPr>
      <dsp:style>
        <a:lnRef idx="0">
          <a:scrgbClr r="0" g="0" b="0"/>
        </a:lnRef>
        <a:fillRef idx="0">
          <a:scrgbClr r="0" g="0" b="0"/>
        </a:fillRef>
        <a:effectRef idx="0">
          <a:scrgbClr r="0" g="0" b="0"/>
        </a:effectRef>
        <a:fontRef idx="minor"/>
      </dsp:style>
    </dsp:sp>
    <dsp:sp modelId="{7C4AC321-237D-40DC-993D-FB603F001369}">
      <dsp:nvSpPr>
        <dsp:cNvPr id="0" name=""/>
        <dsp:cNvSpPr/>
      </dsp:nvSpPr>
      <dsp:spPr>
        <a:xfrm>
          <a:off x="3425845" y="2249246"/>
          <a:ext cx="1739153" cy="2938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2550" bIns="0" numCol="1" spcCol="1270" anchor="ctr" anchorCtr="0">
          <a:noAutofit/>
        </a:bodyPr>
        <a:lstStyle/>
        <a:p>
          <a:pPr marL="0" lvl="0" indent="0" algn="l" defTabSz="577850">
            <a:lnSpc>
              <a:spcPct val="90000"/>
            </a:lnSpc>
            <a:spcBef>
              <a:spcPct val="0"/>
            </a:spcBef>
            <a:spcAft>
              <a:spcPct val="35000"/>
            </a:spcAft>
            <a:buNone/>
            <a:defRPr b="1"/>
          </a:pPr>
          <a:r>
            <a:rPr lang="en-US" sz="1300" kern="1200"/>
            <a:t>The algorithm is simple, cost-effective, and requires no human intervention.</a:t>
          </a:r>
        </a:p>
      </dsp:txBody>
      <dsp:txXfrm>
        <a:off x="3425845" y="2249246"/>
        <a:ext cx="1739153" cy="293871"/>
      </dsp:txXfrm>
    </dsp:sp>
    <dsp:sp modelId="{05D93AF4-99C8-4C5E-AB0F-ABC5902093DF}">
      <dsp:nvSpPr>
        <dsp:cNvPr id="0" name=""/>
        <dsp:cNvSpPr/>
      </dsp:nvSpPr>
      <dsp:spPr>
        <a:xfrm>
          <a:off x="3278910" y="1412843"/>
          <a:ext cx="0" cy="836403"/>
        </a:xfrm>
        <a:prstGeom prst="line">
          <a:avLst/>
        </a:prstGeom>
        <a:noFill/>
        <a:ln w="12700" cap="flat" cmpd="sng" algn="ctr">
          <a:solidFill>
            <a:schemeClr val="accent5">
              <a:hueOff val="-5068907"/>
              <a:satOff val="-13064"/>
              <a:lumOff val="-8824"/>
              <a:alphaOff val="0"/>
            </a:schemeClr>
          </a:solidFill>
          <a:prstDash val="dash"/>
          <a:miter lim="800000"/>
        </a:ln>
        <a:effectLst/>
      </dsp:spPr>
      <dsp:style>
        <a:lnRef idx="1">
          <a:scrgbClr r="0" g="0" b="0"/>
        </a:lnRef>
        <a:fillRef idx="0">
          <a:scrgbClr r="0" g="0" b="0"/>
        </a:fillRef>
        <a:effectRef idx="0">
          <a:scrgbClr r="0" g="0" b="0"/>
        </a:effectRef>
        <a:fontRef idx="minor"/>
      </dsp:style>
    </dsp:sp>
    <dsp:sp modelId="{06CD740D-7C93-4DD6-86D6-B759F05F4AC3}">
      <dsp:nvSpPr>
        <dsp:cNvPr id="0" name=""/>
        <dsp:cNvSpPr/>
      </dsp:nvSpPr>
      <dsp:spPr>
        <a:xfrm>
          <a:off x="3252461" y="1386394"/>
          <a:ext cx="52896" cy="52896"/>
        </a:xfrm>
        <a:prstGeom prst="ellipse">
          <a:avLst/>
        </a:prstGeom>
        <a:solidFill>
          <a:schemeClr val="accent5">
            <a:hueOff val="-5068907"/>
            <a:satOff val="-13064"/>
            <a:lumOff val="-8824"/>
            <a:alphaOff val="0"/>
          </a:schemeClr>
        </a:solidFill>
        <a:ln w="63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1BAAE6E-8521-412E-84E1-3305A7565EE8}">
      <dsp:nvSpPr>
        <dsp:cNvPr id="0" name=""/>
        <dsp:cNvSpPr/>
      </dsp:nvSpPr>
      <dsp:spPr>
        <a:xfrm rot="8100000">
          <a:off x="4218276" y="325605"/>
          <a:ext cx="207798" cy="207798"/>
        </a:xfrm>
        <a:prstGeom prst="teardrop">
          <a:avLst>
            <a:gd name="adj" fmla="val 115000"/>
          </a:avLst>
        </a:prstGeom>
        <a:solidFill>
          <a:schemeClr val="accent5">
            <a:hueOff val="-6758543"/>
            <a:satOff val="-17419"/>
            <a:lumOff val="-11765"/>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B313A4D-C5CE-409E-B85B-914827D9611F}">
      <dsp:nvSpPr>
        <dsp:cNvPr id="0" name=""/>
        <dsp:cNvSpPr/>
      </dsp:nvSpPr>
      <dsp:spPr>
        <a:xfrm>
          <a:off x="4241361" y="348689"/>
          <a:ext cx="161629" cy="161629"/>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EB7A139D-4B9B-4748-A838-B455F21104A6}">
      <dsp:nvSpPr>
        <dsp:cNvPr id="0" name=""/>
        <dsp:cNvSpPr/>
      </dsp:nvSpPr>
      <dsp:spPr>
        <a:xfrm>
          <a:off x="4469111" y="576439"/>
          <a:ext cx="1739153" cy="836403"/>
        </a:xfrm>
        <a:prstGeom prst="rect">
          <a:avLst/>
        </a:prstGeom>
        <a:noFill/>
        <a:ln>
          <a:noFill/>
        </a:ln>
        <a:effectLst/>
      </dsp:spPr>
      <dsp:style>
        <a:lnRef idx="0">
          <a:scrgbClr r="0" g="0" b="0"/>
        </a:lnRef>
        <a:fillRef idx="0">
          <a:scrgbClr r="0" g="0" b="0"/>
        </a:fillRef>
        <a:effectRef idx="0">
          <a:scrgbClr r="0" g="0" b="0"/>
        </a:effectRef>
        <a:fontRef idx="minor"/>
      </dsp:style>
    </dsp:sp>
    <dsp:sp modelId="{B7F96D3E-6A86-45F4-ABAC-071E22234FE5}">
      <dsp:nvSpPr>
        <dsp:cNvPr id="0" name=""/>
        <dsp:cNvSpPr/>
      </dsp:nvSpPr>
      <dsp:spPr>
        <a:xfrm>
          <a:off x="4469111" y="282568"/>
          <a:ext cx="1739153" cy="2938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2550" bIns="0" numCol="1" spcCol="1270" anchor="ctr" anchorCtr="0">
          <a:noAutofit/>
        </a:bodyPr>
        <a:lstStyle/>
        <a:p>
          <a:pPr marL="0" lvl="0" indent="0" algn="l" defTabSz="577850">
            <a:lnSpc>
              <a:spcPct val="90000"/>
            </a:lnSpc>
            <a:spcBef>
              <a:spcPct val="0"/>
            </a:spcBef>
            <a:spcAft>
              <a:spcPct val="35000"/>
            </a:spcAft>
            <a:buNone/>
            <a:defRPr b="1"/>
          </a:pPr>
          <a:r>
            <a:rPr lang="en-US" sz="1300" kern="1200"/>
            <a:t>The comparison with existing algorithms shows that the proposed prototype is easier to debug and requires no user interaction.</a:t>
          </a:r>
        </a:p>
      </dsp:txBody>
      <dsp:txXfrm>
        <a:off x="4469111" y="282568"/>
        <a:ext cx="1739153" cy="293871"/>
      </dsp:txXfrm>
    </dsp:sp>
    <dsp:sp modelId="{8E8DE673-A372-459B-8FCB-41981BD0FB2F}">
      <dsp:nvSpPr>
        <dsp:cNvPr id="0" name=""/>
        <dsp:cNvSpPr/>
      </dsp:nvSpPr>
      <dsp:spPr>
        <a:xfrm>
          <a:off x="4322175" y="576439"/>
          <a:ext cx="0" cy="836403"/>
        </a:xfrm>
        <a:prstGeom prst="line">
          <a:avLst/>
        </a:prstGeom>
        <a:noFill/>
        <a:ln w="12700" cap="flat" cmpd="sng" algn="ctr">
          <a:solidFill>
            <a:schemeClr val="accent5">
              <a:hueOff val="-6758543"/>
              <a:satOff val="-17419"/>
              <a:lumOff val="-11765"/>
              <a:alphaOff val="0"/>
            </a:schemeClr>
          </a:solidFill>
          <a:prstDash val="dash"/>
          <a:miter lim="800000"/>
        </a:ln>
        <a:effectLst/>
      </dsp:spPr>
      <dsp:style>
        <a:lnRef idx="1">
          <a:scrgbClr r="0" g="0" b="0"/>
        </a:lnRef>
        <a:fillRef idx="0">
          <a:scrgbClr r="0" g="0" b="0"/>
        </a:fillRef>
        <a:effectRef idx="0">
          <a:scrgbClr r="0" g="0" b="0"/>
        </a:effectRef>
        <a:fontRef idx="minor"/>
      </dsp:style>
    </dsp:sp>
    <dsp:sp modelId="{4904D6EB-4B29-416B-8CCE-1E17D2A78C67}">
      <dsp:nvSpPr>
        <dsp:cNvPr id="0" name=""/>
        <dsp:cNvSpPr/>
      </dsp:nvSpPr>
      <dsp:spPr>
        <a:xfrm>
          <a:off x="4295727" y="1386394"/>
          <a:ext cx="52896" cy="52896"/>
        </a:xfrm>
        <a:prstGeom prst="ellipse">
          <a:avLst/>
        </a:prstGeom>
        <a:solidFill>
          <a:schemeClr val="accent5">
            <a:hueOff val="-6758543"/>
            <a:satOff val="-17419"/>
            <a:lumOff val="-11765"/>
            <a:alphaOff val="0"/>
          </a:schemeClr>
        </a:solidFill>
        <a:ln w="63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96ED57D-C8FD-45E4-A765-F397F6762072}">
      <dsp:nvSpPr>
        <dsp:cNvPr id="0" name=""/>
        <dsp:cNvSpPr/>
      </dsp:nvSpPr>
      <dsp:spPr>
        <a:xfrm>
          <a:off x="2435006" y="484521"/>
          <a:ext cx="373853" cy="91440"/>
        </a:xfrm>
        <a:custGeom>
          <a:avLst/>
          <a:gdLst/>
          <a:ahLst/>
          <a:cxnLst/>
          <a:rect l="0" t="0" r="0" b="0"/>
          <a:pathLst>
            <a:path>
              <a:moveTo>
                <a:pt x="0" y="45720"/>
              </a:moveTo>
              <a:lnTo>
                <a:pt x="373853" y="45720"/>
              </a:lnTo>
            </a:path>
          </a:pathLst>
        </a:custGeom>
        <a:noFill/>
        <a:ln w="6350" cap="flat" cmpd="sng" algn="ctr">
          <a:solidFill>
            <a:schemeClr val="accent6">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611821" y="528217"/>
        <a:ext cx="20222" cy="4048"/>
      </dsp:txXfrm>
    </dsp:sp>
    <dsp:sp modelId="{0D1FE41E-648E-43C3-BFB8-F7CCB76F64EA}">
      <dsp:nvSpPr>
        <dsp:cNvPr id="0" name=""/>
        <dsp:cNvSpPr/>
      </dsp:nvSpPr>
      <dsp:spPr>
        <a:xfrm>
          <a:off x="678310" y="2692"/>
          <a:ext cx="1758495" cy="1055097"/>
        </a:xfrm>
        <a:prstGeom prst="rect">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6168" tIns="90448" rIns="86168" bIns="90448" numCol="1" spcCol="1270" anchor="ctr" anchorCtr="0">
          <a:noAutofit/>
        </a:bodyPr>
        <a:lstStyle/>
        <a:p>
          <a:pPr marL="0" lvl="0" indent="0" algn="ctr" defTabSz="533400">
            <a:lnSpc>
              <a:spcPct val="90000"/>
            </a:lnSpc>
            <a:spcBef>
              <a:spcPct val="0"/>
            </a:spcBef>
            <a:spcAft>
              <a:spcPct val="35000"/>
            </a:spcAft>
            <a:buNone/>
          </a:pPr>
          <a:r>
            <a:rPr lang="en-US" sz="1200" kern="1200"/>
            <a:t>This literature survey discusses the popularity of robotic cleaners in cleaning applications.</a:t>
          </a:r>
        </a:p>
      </dsp:txBody>
      <dsp:txXfrm>
        <a:off x="678310" y="2692"/>
        <a:ext cx="1758495" cy="1055097"/>
      </dsp:txXfrm>
    </dsp:sp>
    <dsp:sp modelId="{21E31913-11BF-422E-A7EF-48E5CC5F2BB8}">
      <dsp:nvSpPr>
        <dsp:cNvPr id="0" name=""/>
        <dsp:cNvSpPr/>
      </dsp:nvSpPr>
      <dsp:spPr>
        <a:xfrm>
          <a:off x="1557558" y="1055989"/>
          <a:ext cx="2162949" cy="373853"/>
        </a:xfrm>
        <a:custGeom>
          <a:avLst/>
          <a:gdLst/>
          <a:ahLst/>
          <a:cxnLst/>
          <a:rect l="0" t="0" r="0" b="0"/>
          <a:pathLst>
            <a:path>
              <a:moveTo>
                <a:pt x="2162949" y="0"/>
              </a:moveTo>
              <a:lnTo>
                <a:pt x="2162949" y="204026"/>
              </a:lnTo>
              <a:lnTo>
                <a:pt x="0" y="204026"/>
              </a:lnTo>
              <a:lnTo>
                <a:pt x="0" y="373853"/>
              </a:lnTo>
            </a:path>
          </a:pathLst>
        </a:custGeom>
        <a:noFill/>
        <a:ln w="6350" cap="flat" cmpd="sng" algn="ctr">
          <a:solidFill>
            <a:schemeClr val="accent6">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84022" y="1240892"/>
        <a:ext cx="110021" cy="4048"/>
      </dsp:txXfrm>
    </dsp:sp>
    <dsp:sp modelId="{7401256C-E5D8-4BE8-9855-5C68F9E215D7}">
      <dsp:nvSpPr>
        <dsp:cNvPr id="0" name=""/>
        <dsp:cNvSpPr/>
      </dsp:nvSpPr>
      <dsp:spPr>
        <a:xfrm>
          <a:off x="2841259" y="2692"/>
          <a:ext cx="1758495" cy="1055097"/>
        </a:xfrm>
        <a:prstGeom prst="rect">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6168" tIns="90448" rIns="86168" bIns="90448" numCol="1" spcCol="1270" anchor="ctr" anchorCtr="0">
          <a:noAutofit/>
        </a:bodyPr>
        <a:lstStyle/>
        <a:p>
          <a:pPr marL="0" lvl="0" indent="0" algn="ctr" defTabSz="533400">
            <a:lnSpc>
              <a:spcPct val="90000"/>
            </a:lnSpc>
            <a:spcBef>
              <a:spcPct val="0"/>
            </a:spcBef>
            <a:spcAft>
              <a:spcPct val="35000"/>
            </a:spcAft>
            <a:buNone/>
          </a:pPr>
          <a:r>
            <a:rPr lang="en-US" sz="1200" kern="1200"/>
            <a:t>Different robotic cleaners use varying mechanisms to clean.</a:t>
          </a:r>
        </a:p>
      </dsp:txBody>
      <dsp:txXfrm>
        <a:off x="2841259" y="2692"/>
        <a:ext cx="1758495" cy="1055097"/>
      </dsp:txXfrm>
    </dsp:sp>
    <dsp:sp modelId="{E9C7E6AE-AC1D-4571-A4DD-701562B184E7}">
      <dsp:nvSpPr>
        <dsp:cNvPr id="0" name=""/>
        <dsp:cNvSpPr/>
      </dsp:nvSpPr>
      <dsp:spPr>
        <a:xfrm>
          <a:off x="2435006" y="1944072"/>
          <a:ext cx="373853" cy="91440"/>
        </a:xfrm>
        <a:custGeom>
          <a:avLst/>
          <a:gdLst/>
          <a:ahLst/>
          <a:cxnLst/>
          <a:rect l="0" t="0" r="0" b="0"/>
          <a:pathLst>
            <a:path>
              <a:moveTo>
                <a:pt x="0" y="45720"/>
              </a:moveTo>
              <a:lnTo>
                <a:pt x="373853" y="45720"/>
              </a:lnTo>
            </a:path>
          </a:pathLst>
        </a:custGeom>
        <a:noFill/>
        <a:ln w="6350" cap="flat" cmpd="sng" algn="ctr">
          <a:solidFill>
            <a:schemeClr val="accent6">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611821" y="1987768"/>
        <a:ext cx="20222" cy="4048"/>
      </dsp:txXfrm>
    </dsp:sp>
    <dsp:sp modelId="{7BDDDBBB-EB9B-43D7-BB23-46C83F53C126}">
      <dsp:nvSpPr>
        <dsp:cNvPr id="0" name=""/>
        <dsp:cNvSpPr/>
      </dsp:nvSpPr>
      <dsp:spPr>
        <a:xfrm>
          <a:off x="678310" y="1462243"/>
          <a:ext cx="1758495" cy="1055097"/>
        </a:xfrm>
        <a:prstGeom prst="rect">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6168" tIns="90448" rIns="86168" bIns="90448" numCol="1" spcCol="1270" anchor="ctr" anchorCtr="0">
          <a:noAutofit/>
        </a:bodyPr>
        <a:lstStyle/>
        <a:p>
          <a:pPr marL="0" lvl="0" indent="0" algn="ctr" defTabSz="533400">
            <a:lnSpc>
              <a:spcPct val="90000"/>
            </a:lnSpc>
            <a:spcBef>
              <a:spcPct val="0"/>
            </a:spcBef>
            <a:spcAft>
              <a:spcPct val="35000"/>
            </a:spcAft>
            <a:buNone/>
          </a:pPr>
          <a:r>
            <a:rPr lang="en-US" sz="1200" kern="1200"/>
            <a:t>The objective of this work is to provide a solution using local resources.</a:t>
          </a:r>
        </a:p>
      </dsp:txBody>
      <dsp:txXfrm>
        <a:off x="678310" y="1462243"/>
        <a:ext cx="1758495" cy="1055097"/>
      </dsp:txXfrm>
    </dsp:sp>
    <dsp:sp modelId="{FC8F953E-8E5C-45BE-90FD-DC1FE35CA679}">
      <dsp:nvSpPr>
        <dsp:cNvPr id="0" name=""/>
        <dsp:cNvSpPr/>
      </dsp:nvSpPr>
      <dsp:spPr>
        <a:xfrm>
          <a:off x="1557558" y="2515541"/>
          <a:ext cx="2162949" cy="373853"/>
        </a:xfrm>
        <a:custGeom>
          <a:avLst/>
          <a:gdLst/>
          <a:ahLst/>
          <a:cxnLst/>
          <a:rect l="0" t="0" r="0" b="0"/>
          <a:pathLst>
            <a:path>
              <a:moveTo>
                <a:pt x="2162949" y="0"/>
              </a:moveTo>
              <a:lnTo>
                <a:pt x="2162949" y="204026"/>
              </a:lnTo>
              <a:lnTo>
                <a:pt x="0" y="204026"/>
              </a:lnTo>
              <a:lnTo>
                <a:pt x="0" y="373853"/>
              </a:lnTo>
            </a:path>
          </a:pathLst>
        </a:custGeom>
        <a:noFill/>
        <a:ln w="6350" cap="flat" cmpd="sng" algn="ctr">
          <a:solidFill>
            <a:schemeClr val="accent6">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84022" y="2700443"/>
        <a:ext cx="110021" cy="4048"/>
      </dsp:txXfrm>
    </dsp:sp>
    <dsp:sp modelId="{4824A062-A98F-40FF-93D6-BD5E5CEEAF46}">
      <dsp:nvSpPr>
        <dsp:cNvPr id="0" name=""/>
        <dsp:cNvSpPr/>
      </dsp:nvSpPr>
      <dsp:spPr>
        <a:xfrm>
          <a:off x="2841259" y="1462243"/>
          <a:ext cx="1758495" cy="1055097"/>
        </a:xfrm>
        <a:prstGeom prst="rect">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6168" tIns="90448" rIns="86168" bIns="90448" numCol="1" spcCol="1270" anchor="ctr" anchorCtr="0">
          <a:noAutofit/>
        </a:bodyPr>
        <a:lstStyle/>
        <a:p>
          <a:pPr marL="0" lvl="0" indent="0" algn="ctr" defTabSz="533400">
            <a:lnSpc>
              <a:spcPct val="90000"/>
            </a:lnSpc>
            <a:spcBef>
              <a:spcPct val="0"/>
            </a:spcBef>
            <a:spcAft>
              <a:spcPct val="35000"/>
            </a:spcAft>
            <a:buNone/>
          </a:pPr>
          <a:r>
            <a:rPr lang="en-US" sz="1200" kern="1200"/>
            <a:t>The novelty of the work is a smartphone-controlled robotic vacuum cleaner using Arduino with IR sensor and motor driver IC.</a:t>
          </a:r>
        </a:p>
      </dsp:txBody>
      <dsp:txXfrm>
        <a:off x="2841259" y="1462243"/>
        <a:ext cx="1758495" cy="1055097"/>
      </dsp:txXfrm>
    </dsp:sp>
    <dsp:sp modelId="{CDFB3975-C5C3-4D48-A244-9B43E2867096}">
      <dsp:nvSpPr>
        <dsp:cNvPr id="0" name=""/>
        <dsp:cNvSpPr/>
      </dsp:nvSpPr>
      <dsp:spPr>
        <a:xfrm>
          <a:off x="2435006" y="3403623"/>
          <a:ext cx="373853" cy="91440"/>
        </a:xfrm>
        <a:custGeom>
          <a:avLst/>
          <a:gdLst/>
          <a:ahLst/>
          <a:cxnLst/>
          <a:rect l="0" t="0" r="0" b="0"/>
          <a:pathLst>
            <a:path>
              <a:moveTo>
                <a:pt x="0" y="45720"/>
              </a:moveTo>
              <a:lnTo>
                <a:pt x="373853" y="45720"/>
              </a:lnTo>
            </a:path>
          </a:pathLst>
        </a:custGeom>
        <a:noFill/>
        <a:ln w="6350" cap="flat" cmpd="sng" algn="ctr">
          <a:solidFill>
            <a:schemeClr val="accent6">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611821" y="3447319"/>
        <a:ext cx="20222" cy="4048"/>
      </dsp:txXfrm>
    </dsp:sp>
    <dsp:sp modelId="{32BB48B1-C1FB-4237-850E-AE508B27A997}">
      <dsp:nvSpPr>
        <dsp:cNvPr id="0" name=""/>
        <dsp:cNvSpPr/>
      </dsp:nvSpPr>
      <dsp:spPr>
        <a:xfrm>
          <a:off x="678310" y="2921795"/>
          <a:ext cx="1758495" cy="1055097"/>
        </a:xfrm>
        <a:prstGeom prst="rect">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6168" tIns="90448" rIns="86168" bIns="90448" numCol="1" spcCol="1270" anchor="ctr" anchorCtr="0">
          <a:noAutofit/>
        </a:bodyPr>
        <a:lstStyle/>
        <a:p>
          <a:pPr marL="0" lvl="0" indent="0" algn="ctr" defTabSz="533400">
            <a:lnSpc>
              <a:spcPct val="90000"/>
            </a:lnSpc>
            <a:spcBef>
              <a:spcPct val="0"/>
            </a:spcBef>
            <a:spcAft>
              <a:spcPct val="35000"/>
            </a:spcAft>
            <a:buNone/>
          </a:pPr>
          <a:r>
            <a:rPr lang="en-US" sz="1200" kern="1200"/>
            <a:t>The robot has been tested on rough and plain surfaces and shown effective results.</a:t>
          </a:r>
        </a:p>
      </dsp:txBody>
      <dsp:txXfrm>
        <a:off x="678310" y="2921795"/>
        <a:ext cx="1758495" cy="1055097"/>
      </dsp:txXfrm>
    </dsp:sp>
    <dsp:sp modelId="{D25A6582-C9DE-4FE0-BD45-535AEBACA4D7}">
      <dsp:nvSpPr>
        <dsp:cNvPr id="0" name=""/>
        <dsp:cNvSpPr/>
      </dsp:nvSpPr>
      <dsp:spPr>
        <a:xfrm>
          <a:off x="2841259" y="2921795"/>
          <a:ext cx="1758495" cy="1055097"/>
        </a:xfrm>
        <a:prstGeom prst="rect">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6168" tIns="90448" rIns="86168" bIns="90448" numCol="1" spcCol="1270" anchor="ctr" anchorCtr="0">
          <a:noAutofit/>
        </a:bodyPr>
        <a:lstStyle/>
        <a:p>
          <a:pPr marL="0" lvl="0" indent="0" algn="ctr" defTabSz="533400">
            <a:lnSpc>
              <a:spcPct val="90000"/>
            </a:lnSpc>
            <a:spcBef>
              <a:spcPct val="0"/>
            </a:spcBef>
            <a:spcAft>
              <a:spcPct val="35000"/>
            </a:spcAft>
            <a:buNone/>
          </a:pPr>
          <a:r>
            <a:rPr lang="en-US" sz="1200" kern="1200"/>
            <a:t>It can be used in public places and operated through Wi-Fi.</a:t>
          </a:r>
        </a:p>
      </dsp:txBody>
      <dsp:txXfrm>
        <a:off x="2841259" y="2921795"/>
        <a:ext cx="1758495" cy="105509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95C172-41FA-4232-A22B-56B58F42D08F}">
      <dsp:nvSpPr>
        <dsp:cNvPr id="0" name=""/>
        <dsp:cNvSpPr/>
      </dsp:nvSpPr>
      <dsp:spPr>
        <a:xfrm>
          <a:off x="0" y="0"/>
          <a:ext cx="3794272" cy="760629"/>
        </a:xfrm>
        <a:prstGeom prst="roundRect">
          <a:avLst>
            <a:gd name="adj" fmla="val 10000"/>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l" defTabSz="444500">
            <a:lnSpc>
              <a:spcPct val="90000"/>
            </a:lnSpc>
            <a:spcBef>
              <a:spcPct val="0"/>
            </a:spcBef>
            <a:spcAft>
              <a:spcPct val="35000"/>
            </a:spcAft>
            <a:buNone/>
          </a:pPr>
          <a:r>
            <a:rPr lang="en-US" sz="1000" kern="1200"/>
            <a:t>Modern households aim to reduce time spent on house chores via automation. Vacuum cleaners are efficient but often noisy and bulky for everyday use.</a:t>
          </a:r>
        </a:p>
      </dsp:txBody>
      <dsp:txXfrm>
        <a:off x="22278" y="22278"/>
        <a:ext cx="2884500" cy="716073"/>
      </dsp:txXfrm>
    </dsp:sp>
    <dsp:sp modelId="{9E28ADB9-9D90-4426-BFFA-6670FB1C3CCA}">
      <dsp:nvSpPr>
        <dsp:cNvPr id="0" name=""/>
        <dsp:cNvSpPr/>
      </dsp:nvSpPr>
      <dsp:spPr>
        <a:xfrm>
          <a:off x="283338" y="866272"/>
          <a:ext cx="3794272" cy="760629"/>
        </a:xfrm>
        <a:prstGeom prst="roundRect">
          <a:avLst>
            <a:gd name="adj" fmla="val 10000"/>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l" defTabSz="444500">
            <a:lnSpc>
              <a:spcPct val="90000"/>
            </a:lnSpc>
            <a:spcBef>
              <a:spcPct val="0"/>
            </a:spcBef>
            <a:spcAft>
              <a:spcPct val="35000"/>
            </a:spcAft>
            <a:buNone/>
          </a:pPr>
          <a:r>
            <a:rPr lang="en-US" sz="1000" kern="1200"/>
            <a:t>A compact robotic vacuum cleaner was developed for home and office use. The disk-shaped robot is controlled by an Arduino microcontroller.</a:t>
          </a:r>
        </a:p>
      </dsp:txBody>
      <dsp:txXfrm>
        <a:off x="305616" y="888550"/>
        <a:ext cx="2971968" cy="716073"/>
      </dsp:txXfrm>
    </dsp:sp>
    <dsp:sp modelId="{92B73FB2-46DA-4B0C-A19F-39BD73EA149A}">
      <dsp:nvSpPr>
        <dsp:cNvPr id="0" name=""/>
        <dsp:cNvSpPr/>
      </dsp:nvSpPr>
      <dsp:spPr>
        <a:xfrm>
          <a:off x="566676" y="1732544"/>
          <a:ext cx="3794272" cy="760629"/>
        </a:xfrm>
        <a:prstGeom prst="roundRect">
          <a:avLst>
            <a:gd name="adj" fmla="val 10000"/>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l" defTabSz="444500">
            <a:lnSpc>
              <a:spcPct val="90000"/>
            </a:lnSpc>
            <a:spcBef>
              <a:spcPct val="0"/>
            </a:spcBef>
            <a:spcAft>
              <a:spcPct val="35000"/>
            </a:spcAft>
            <a:buNone/>
          </a:pPr>
          <a:r>
            <a:rPr lang="en-US" sz="1000" kern="1200"/>
            <a:t>It navigates using rear wheels and a front caster wheel, with ultrasonic sensors for obstacle detection. The robot is powered by a 28.8V DC battery and can work continuously for two hours.</a:t>
          </a:r>
        </a:p>
      </dsp:txBody>
      <dsp:txXfrm>
        <a:off x="588954" y="1754822"/>
        <a:ext cx="2971968" cy="716073"/>
      </dsp:txXfrm>
    </dsp:sp>
    <dsp:sp modelId="{6BB47A42-AA69-4AA4-9D4B-F1E1ABCE1080}">
      <dsp:nvSpPr>
        <dsp:cNvPr id="0" name=""/>
        <dsp:cNvSpPr/>
      </dsp:nvSpPr>
      <dsp:spPr>
        <a:xfrm>
          <a:off x="850015" y="2598817"/>
          <a:ext cx="3794272" cy="760629"/>
        </a:xfrm>
        <a:prstGeom prst="roundRect">
          <a:avLst>
            <a:gd name="adj" fmla="val 10000"/>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l" defTabSz="444500">
            <a:lnSpc>
              <a:spcPct val="90000"/>
            </a:lnSpc>
            <a:spcBef>
              <a:spcPct val="0"/>
            </a:spcBef>
            <a:spcAft>
              <a:spcPct val="35000"/>
            </a:spcAft>
            <a:buNone/>
          </a:pPr>
          <a:r>
            <a:rPr lang="en-US" sz="1000" kern="1200"/>
            <a:t>Its cleaning mechanism includes two sweepers, a cooling fan, and a retractable dustbin. The robot's lightweight design makes it easy to maneuver in its environment.</a:t>
          </a:r>
        </a:p>
      </dsp:txBody>
      <dsp:txXfrm>
        <a:off x="872293" y="2621095"/>
        <a:ext cx="2971968" cy="716073"/>
      </dsp:txXfrm>
    </dsp:sp>
    <dsp:sp modelId="{AD079BEF-449A-434E-B7A9-B586EEF9648C}">
      <dsp:nvSpPr>
        <dsp:cNvPr id="0" name=""/>
        <dsp:cNvSpPr/>
      </dsp:nvSpPr>
      <dsp:spPr>
        <a:xfrm>
          <a:off x="1133353" y="3465089"/>
          <a:ext cx="3794272" cy="760629"/>
        </a:xfrm>
        <a:prstGeom prst="roundRect">
          <a:avLst>
            <a:gd name="adj" fmla="val 10000"/>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l" defTabSz="444500">
            <a:lnSpc>
              <a:spcPct val="90000"/>
            </a:lnSpc>
            <a:spcBef>
              <a:spcPct val="0"/>
            </a:spcBef>
            <a:spcAft>
              <a:spcPct val="35000"/>
            </a:spcAft>
            <a:buNone/>
          </a:pPr>
          <a:r>
            <a:rPr lang="en-US" sz="1000" kern="1200"/>
            <a:t>The robot was fabricated from computer scraps and ultrasonic sensors, making it relatively cheap. The effectiveness of the robot's design was evaluated, with a patterned algorithm for room navigation.</a:t>
          </a:r>
        </a:p>
      </dsp:txBody>
      <dsp:txXfrm>
        <a:off x="1155631" y="3487367"/>
        <a:ext cx="2971968" cy="716073"/>
      </dsp:txXfrm>
    </dsp:sp>
    <dsp:sp modelId="{82E0942C-4BEE-4373-94A5-836B33F64377}">
      <dsp:nvSpPr>
        <dsp:cNvPr id="0" name=""/>
        <dsp:cNvSpPr/>
      </dsp:nvSpPr>
      <dsp:spPr>
        <a:xfrm>
          <a:off x="3299862" y="555682"/>
          <a:ext cx="494409" cy="494409"/>
        </a:xfrm>
        <a:prstGeom prst="downArrow">
          <a:avLst>
            <a:gd name="adj1" fmla="val 55000"/>
            <a:gd name="adj2" fmla="val 45000"/>
          </a:avLst>
        </a:prstGeom>
        <a:solidFill>
          <a:schemeClr val="dk2">
            <a:alpha val="90000"/>
            <a:tint val="40000"/>
            <a:hueOff val="0"/>
            <a:satOff val="0"/>
            <a:lumOff val="0"/>
            <a:alphaOff val="0"/>
          </a:schemeClr>
        </a:solidFill>
        <a:ln w="6350" cap="flat" cmpd="sng" algn="ctr">
          <a:solidFill>
            <a:schemeClr val="dk2">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endParaRPr lang="en-US" sz="2200" kern="1200"/>
        </a:p>
      </dsp:txBody>
      <dsp:txXfrm>
        <a:off x="3411104" y="555682"/>
        <a:ext cx="271925" cy="372043"/>
      </dsp:txXfrm>
    </dsp:sp>
    <dsp:sp modelId="{5A6E3AB5-D15C-4A67-ACF6-56C1F1E2C76F}">
      <dsp:nvSpPr>
        <dsp:cNvPr id="0" name=""/>
        <dsp:cNvSpPr/>
      </dsp:nvSpPr>
      <dsp:spPr>
        <a:xfrm>
          <a:off x="3583201" y="1421954"/>
          <a:ext cx="494409" cy="494409"/>
        </a:xfrm>
        <a:prstGeom prst="downArrow">
          <a:avLst>
            <a:gd name="adj1" fmla="val 55000"/>
            <a:gd name="adj2" fmla="val 45000"/>
          </a:avLst>
        </a:prstGeom>
        <a:solidFill>
          <a:schemeClr val="dk2">
            <a:alpha val="90000"/>
            <a:tint val="40000"/>
            <a:hueOff val="0"/>
            <a:satOff val="0"/>
            <a:lumOff val="0"/>
            <a:alphaOff val="0"/>
          </a:schemeClr>
        </a:solidFill>
        <a:ln w="6350" cap="flat" cmpd="sng" algn="ctr">
          <a:solidFill>
            <a:schemeClr val="dk2">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endParaRPr lang="en-US" sz="2200" kern="1200"/>
        </a:p>
      </dsp:txBody>
      <dsp:txXfrm>
        <a:off x="3694443" y="1421954"/>
        <a:ext cx="271925" cy="372043"/>
      </dsp:txXfrm>
    </dsp:sp>
    <dsp:sp modelId="{A56203ED-8575-4765-8549-C1EF4F7035D6}">
      <dsp:nvSpPr>
        <dsp:cNvPr id="0" name=""/>
        <dsp:cNvSpPr/>
      </dsp:nvSpPr>
      <dsp:spPr>
        <a:xfrm>
          <a:off x="3866539" y="2275549"/>
          <a:ext cx="494409" cy="494409"/>
        </a:xfrm>
        <a:prstGeom prst="downArrow">
          <a:avLst>
            <a:gd name="adj1" fmla="val 55000"/>
            <a:gd name="adj2" fmla="val 45000"/>
          </a:avLst>
        </a:prstGeom>
        <a:solidFill>
          <a:schemeClr val="dk2">
            <a:alpha val="90000"/>
            <a:tint val="40000"/>
            <a:hueOff val="0"/>
            <a:satOff val="0"/>
            <a:lumOff val="0"/>
            <a:alphaOff val="0"/>
          </a:schemeClr>
        </a:solidFill>
        <a:ln w="6350" cap="flat" cmpd="sng" algn="ctr">
          <a:solidFill>
            <a:schemeClr val="dk2">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endParaRPr lang="en-US" sz="2200" kern="1200"/>
        </a:p>
      </dsp:txBody>
      <dsp:txXfrm>
        <a:off x="3977781" y="2275549"/>
        <a:ext cx="271925" cy="372043"/>
      </dsp:txXfrm>
    </dsp:sp>
    <dsp:sp modelId="{E154F21D-6610-4D2C-8CDD-4721840135AC}">
      <dsp:nvSpPr>
        <dsp:cNvPr id="0" name=""/>
        <dsp:cNvSpPr/>
      </dsp:nvSpPr>
      <dsp:spPr>
        <a:xfrm>
          <a:off x="4149878" y="3150273"/>
          <a:ext cx="494409" cy="494409"/>
        </a:xfrm>
        <a:prstGeom prst="downArrow">
          <a:avLst>
            <a:gd name="adj1" fmla="val 55000"/>
            <a:gd name="adj2" fmla="val 45000"/>
          </a:avLst>
        </a:prstGeom>
        <a:solidFill>
          <a:schemeClr val="dk2">
            <a:alpha val="90000"/>
            <a:tint val="40000"/>
            <a:hueOff val="0"/>
            <a:satOff val="0"/>
            <a:lumOff val="0"/>
            <a:alphaOff val="0"/>
          </a:schemeClr>
        </a:solidFill>
        <a:ln w="6350" cap="flat" cmpd="sng" algn="ctr">
          <a:solidFill>
            <a:schemeClr val="dk2">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endParaRPr lang="en-US" sz="2200" kern="1200"/>
        </a:p>
      </dsp:txBody>
      <dsp:txXfrm>
        <a:off x="4261120" y="3150273"/>
        <a:ext cx="271925" cy="37204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B81C13-1401-4395-9588-E77602CEE60D}">
      <dsp:nvSpPr>
        <dsp:cNvPr id="0" name=""/>
        <dsp:cNvSpPr/>
      </dsp:nvSpPr>
      <dsp:spPr>
        <a:xfrm>
          <a:off x="82006" y="71242"/>
          <a:ext cx="772892" cy="772892"/>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6D369CA-5BD5-4137-85F5-D1ECE8CA2ED0}">
      <dsp:nvSpPr>
        <dsp:cNvPr id="0" name=""/>
        <dsp:cNvSpPr/>
      </dsp:nvSpPr>
      <dsp:spPr>
        <a:xfrm>
          <a:off x="244313" y="233550"/>
          <a:ext cx="448277" cy="44827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F7A5BBA-DACB-4E3A-AA09-5C4BA3DDDCA9}">
      <dsp:nvSpPr>
        <dsp:cNvPr id="0" name=""/>
        <dsp:cNvSpPr/>
      </dsp:nvSpPr>
      <dsp:spPr>
        <a:xfrm>
          <a:off x="1020518" y="71242"/>
          <a:ext cx="1821817" cy="7728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kern="1200"/>
            <a:t>Existing robotic vacuum cleaners primarily rely on infrared emission sensors and embedded computing systems to plan the return path.</a:t>
          </a:r>
        </a:p>
      </dsp:txBody>
      <dsp:txXfrm>
        <a:off x="1020518" y="71242"/>
        <a:ext cx="1821817" cy="772892"/>
      </dsp:txXfrm>
    </dsp:sp>
    <dsp:sp modelId="{F71A37DD-CAE7-4571-B220-7983F66A81E0}">
      <dsp:nvSpPr>
        <dsp:cNvPr id="0" name=""/>
        <dsp:cNvSpPr/>
      </dsp:nvSpPr>
      <dsp:spPr>
        <a:xfrm>
          <a:off x="3159773" y="71242"/>
          <a:ext cx="772892" cy="772892"/>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418FDDA-88FE-4EFC-B8DA-8CDF956D8BCF}">
      <dsp:nvSpPr>
        <dsp:cNvPr id="0" name=""/>
        <dsp:cNvSpPr/>
      </dsp:nvSpPr>
      <dsp:spPr>
        <a:xfrm>
          <a:off x="3322081" y="233550"/>
          <a:ext cx="448277" cy="44827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C9A1BFB-8E36-41CF-AFD0-B1BFFB98D848}">
      <dsp:nvSpPr>
        <dsp:cNvPr id="0" name=""/>
        <dsp:cNvSpPr/>
      </dsp:nvSpPr>
      <dsp:spPr>
        <a:xfrm>
          <a:off x="4098286" y="71242"/>
          <a:ext cx="1821817" cy="7728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kern="1200"/>
            <a:t>Few methods propose return path planning, which may lead to power exhaustion in complex environments.</a:t>
          </a:r>
        </a:p>
      </dsp:txBody>
      <dsp:txXfrm>
        <a:off x="4098286" y="71242"/>
        <a:ext cx="1821817" cy="772892"/>
      </dsp:txXfrm>
    </dsp:sp>
    <dsp:sp modelId="{7005396F-BA64-4BD3-82B2-50CD52220173}">
      <dsp:nvSpPr>
        <dsp:cNvPr id="0" name=""/>
        <dsp:cNvSpPr/>
      </dsp:nvSpPr>
      <dsp:spPr>
        <a:xfrm>
          <a:off x="82006" y="1478070"/>
          <a:ext cx="772892" cy="772892"/>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635ACA4-D515-416F-BC9B-15D052BB7395}">
      <dsp:nvSpPr>
        <dsp:cNvPr id="0" name=""/>
        <dsp:cNvSpPr/>
      </dsp:nvSpPr>
      <dsp:spPr>
        <a:xfrm>
          <a:off x="244313" y="1640378"/>
          <a:ext cx="448277" cy="44827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A7CBDC1-531F-4D5C-93DD-584FB665EA10}">
      <dsp:nvSpPr>
        <dsp:cNvPr id="0" name=""/>
        <dsp:cNvSpPr/>
      </dsp:nvSpPr>
      <dsp:spPr>
        <a:xfrm>
          <a:off x="1020518" y="1478070"/>
          <a:ext cx="1821817" cy="7728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kern="1200"/>
            <a:t>This paper proposes a new algorithm that combines wheel-type robot kinematics with a projection determined from the real-time location of the cleaner.</a:t>
          </a:r>
        </a:p>
      </dsp:txBody>
      <dsp:txXfrm>
        <a:off x="1020518" y="1478070"/>
        <a:ext cx="1821817" cy="772892"/>
      </dsp:txXfrm>
    </dsp:sp>
    <dsp:sp modelId="{8779556C-8343-4D6D-AAC5-48C4408040A4}">
      <dsp:nvSpPr>
        <dsp:cNvPr id="0" name=""/>
        <dsp:cNvSpPr/>
      </dsp:nvSpPr>
      <dsp:spPr>
        <a:xfrm>
          <a:off x="3159773" y="1478070"/>
          <a:ext cx="772892" cy="772892"/>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AA16D12-D720-4463-8E80-5416ED999226}">
      <dsp:nvSpPr>
        <dsp:cNvPr id="0" name=""/>
        <dsp:cNvSpPr/>
      </dsp:nvSpPr>
      <dsp:spPr>
        <a:xfrm>
          <a:off x="3322081" y="1640378"/>
          <a:ext cx="448277" cy="44827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1B7AC3E-B9FA-48C5-8E11-FD9194C06A93}">
      <dsp:nvSpPr>
        <dsp:cNvPr id="0" name=""/>
        <dsp:cNvSpPr/>
      </dsp:nvSpPr>
      <dsp:spPr>
        <a:xfrm>
          <a:off x="4098286" y="1478070"/>
          <a:ext cx="1821817" cy="7728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kern="1200"/>
            <a:t>The proposed algorithm divides the direction into eight directions and continuously computes the shortest path back to the base.</a:t>
          </a:r>
        </a:p>
      </dsp:txBody>
      <dsp:txXfrm>
        <a:off x="4098286" y="1478070"/>
        <a:ext cx="1821817" cy="772892"/>
      </dsp:txXfrm>
    </dsp:sp>
    <dsp:sp modelId="{490EC0F0-CE3D-4584-91F2-A291C1FA8451}">
      <dsp:nvSpPr>
        <dsp:cNvPr id="0" name=""/>
        <dsp:cNvSpPr/>
      </dsp:nvSpPr>
      <dsp:spPr>
        <a:xfrm>
          <a:off x="82006" y="2884898"/>
          <a:ext cx="772892" cy="772892"/>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FC03270-7D6D-4A22-A1E7-E740768BA78C}">
      <dsp:nvSpPr>
        <dsp:cNvPr id="0" name=""/>
        <dsp:cNvSpPr/>
      </dsp:nvSpPr>
      <dsp:spPr>
        <a:xfrm>
          <a:off x="244313" y="3047206"/>
          <a:ext cx="448277" cy="448277"/>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22055C6-BE24-441F-8DAE-72A60B5ABD6A}">
      <dsp:nvSpPr>
        <dsp:cNvPr id="0" name=""/>
        <dsp:cNvSpPr/>
      </dsp:nvSpPr>
      <dsp:spPr>
        <a:xfrm>
          <a:off x="1020518" y="2884898"/>
          <a:ext cx="1821817" cy="7728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kern="1200"/>
            <a:t>The authors also provide an algorithm to manage the battery of the robotic vacuum cleaner and ensure it returns to base for charging before continuing the cleaning task.</a:t>
          </a:r>
        </a:p>
      </dsp:txBody>
      <dsp:txXfrm>
        <a:off x="1020518" y="2884898"/>
        <a:ext cx="1821817" cy="772892"/>
      </dsp:txXfrm>
    </dsp:sp>
    <dsp:sp modelId="{8273072D-E3E7-4263-A9BB-6F6B232AE25F}">
      <dsp:nvSpPr>
        <dsp:cNvPr id="0" name=""/>
        <dsp:cNvSpPr/>
      </dsp:nvSpPr>
      <dsp:spPr>
        <a:xfrm>
          <a:off x="3159773" y="2884898"/>
          <a:ext cx="772892" cy="772892"/>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8C1BE7F-B360-43E9-A80E-81FF352EFD6E}">
      <dsp:nvSpPr>
        <dsp:cNvPr id="0" name=""/>
        <dsp:cNvSpPr/>
      </dsp:nvSpPr>
      <dsp:spPr>
        <a:xfrm>
          <a:off x="3322081" y="3047206"/>
          <a:ext cx="448277" cy="448277"/>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E9A22E1-C507-421D-92FD-E892F5D53B64}">
      <dsp:nvSpPr>
        <dsp:cNvPr id="0" name=""/>
        <dsp:cNvSpPr/>
      </dsp:nvSpPr>
      <dsp:spPr>
        <a:xfrm>
          <a:off x="4098286" y="2884898"/>
          <a:ext cx="1821817" cy="7728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kern="1200"/>
            <a:t>The experiment results demonstrate the effectiveness of the proposed algorithm in both simple and complex environments, allowing for efficient cleaning path planning and automatic return to base for recharging.</a:t>
          </a:r>
        </a:p>
      </dsp:txBody>
      <dsp:txXfrm>
        <a:off x="4098286" y="2884898"/>
        <a:ext cx="1821817" cy="77289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95F768-A138-40CE-9B02-90AD524B6241}">
      <dsp:nvSpPr>
        <dsp:cNvPr id="0" name=""/>
        <dsp:cNvSpPr/>
      </dsp:nvSpPr>
      <dsp:spPr>
        <a:xfrm>
          <a:off x="0" y="2316"/>
          <a:ext cx="7984461" cy="1050541"/>
        </a:xfrm>
        <a:prstGeom prst="roundRect">
          <a:avLst>
            <a:gd name="adj" fmla="val 10000"/>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61CDA4B-F03F-4206-ADD4-FED54D420064}">
      <dsp:nvSpPr>
        <dsp:cNvPr id="0" name=""/>
        <dsp:cNvSpPr/>
      </dsp:nvSpPr>
      <dsp:spPr>
        <a:xfrm>
          <a:off x="317788" y="238688"/>
          <a:ext cx="578362" cy="57779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23D31FD-9FF0-4E34-BE8A-7415E678FE25}">
      <dsp:nvSpPr>
        <dsp:cNvPr id="0" name=""/>
        <dsp:cNvSpPr/>
      </dsp:nvSpPr>
      <dsp:spPr>
        <a:xfrm>
          <a:off x="1213940" y="2316"/>
          <a:ext cx="6751825" cy="10833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657" tIns="114657" rIns="114657" bIns="114657" numCol="1" spcCol="1270" anchor="ctr" anchorCtr="0">
          <a:noAutofit/>
        </a:bodyPr>
        <a:lstStyle/>
        <a:p>
          <a:pPr marL="0" lvl="0" indent="0" algn="l" defTabSz="622300">
            <a:lnSpc>
              <a:spcPct val="100000"/>
            </a:lnSpc>
            <a:spcBef>
              <a:spcPct val="0"/>
            </a:spcBef>
            <a:spcAft>
              <a:spcPct val="35000"/>
            </a:spcAft>
            <a:buNone/>
          </a:pPr>
          <a:r>
            <a:rPr lang="en-US" sz="1400" b="0" u="sng" kern="1200" dirty="0">
              <a:solidFill>
                <a:schemeClr val="tx1"/>
              </a:solidFill>
            </a:rPr>
            <a:t>Customizable </a:t>
          </a:r>
          <a:r>
            <a:rPr lang="en-US" sz="1400" b="0" u="sng" kern="1200" dirty="0">
              <a:solidFill>
                <a:schemeClr val="tx1"/>
              </a:solidFill>
              <a:latin typeface="Calibri Light" panose="020F0302020204030204"/>
            </a:rPr>
            <a:t>Mobile</a:t>
          </a:r>
          <a:r>
            <a:rPr lang="en-US" sz="1400" b="0" u="sng" kern="1200" dirty="0">
              <a:solidFill>
                <a:schemeClr val="tx1"/>
              </a:solidFill>
            </a:rPr>
            <a:t> </a:t>
          </a:r>
          <a:r>
            <a:rPr lang="en-US" sz="1400" b="0" u="sng" kern="1200" dirty="0">
              <a:solidFill>
                <a:schemeClr val="tx1"/>
              </a:solidFill>
              <a:latin typeface="Calibri Light" panose="020F0302020204030204"/>
            </a:rPr>
            <a:t>Application</a:t>
          </a:r>
          <a:r>
            <a:rPr lang="en-US" sz="1400" b="0" kern="1200" dirty="0">
              <a:solidFill>
                <a:schemeClr val="tx1"/>
              </a:solidFill>
            </a:rPr>
            <a:t>: Develop a mobile application that allows users to customize cleaning settings, schedules, and preferences according to their specific needs. Real-time feedback and </a:t>
          </a:r>
          <a:r>
            <a:rPr lang="en-US" sz="1400" b="0" kern="1200" dirty="0">
              <a:solidFill>
                <a:schemeClr val="tx1"/>
              </a:solidFill>
              <a:latin typeface="Calibri Light" panose="020F0302020204030204"/>
            </a:rPr>
            <a:t>remote-control</a:t>
          </a:r>
          <a:r>
            <a:rPr lang="en-US" sz="1400" b="0" kern="1200" dirty="0">
              <a:solidFill>
                <a:schemeClr val="tx1"/>
              </a:solidFill>
            </a:rPr>
            <a:t> features can also be incorporated, enabling users to monitor and control the robot from anywhere.</a:t>
          </a:r>
        </a:p>
      </dsp:txBody>
      <dsp:txXfrm>
        <a:off x="1213940" y="2316"/>
        <a:ext cx="6751825" cy="1083371"/>
      </dsp:txXfrm>
    </dsp:sp>
    <dsp:sp modelId="{1D273909-B755-445A-8727-2AF181BFE801}">
      <dsp:nvSpPr>
        <dsp:cNvPr id="0" name=""/>
        <dsp:cNvSpPr/>
      </dsp:nvSpPr>
      <dsp:spPr>
        <a:xfrm>
          <a:off x="0" y="1356530"/>
          <a:ext cx="7984461" cy="1050541"/>
        </a:xfrm>
        <a:prstGeom prst="roundRect">
          <a:avLst>
            <a:gd name="adj" fmla="val 10000"/>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5D882E8-5540-474C-8D3D-62402EA22B2E}">
      <dsp:nvSpPr>
        <dsp:cNvPr id="0" name=""/>
        <dsp:cNvSpPr/>
      </dsp:nvSpPr>
      <dsp:spPr>
        <a:xfrm>
          <a:off x="317788" y="1592902"/>
          <a:ext cx="578362" cy="57779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408CB04-9C6D-443A-BD39-9B0444FEF61C}">
      <dsp:nvSpPr>
        <dsp:cNvPr id="0" name=""/>
        <dsp:cNvSpPr/>
      </dsp:nvSpPr>
      <dsp:spPr>
        <a:xfrm>
          <a:off x="1213940" y="1356530"/>
          <a:ext cx="6751825" cy="10833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657" tIns="114657" rIns="114657" bIns="114657" numCol="1" spcCol="1270" anchor="ctr" anchorCtr="0">
          <a:noAutofit/>
        </a:bodyPr>
        <a:lstStyle/>
        <a:p>
          <a:pPr marL="0" lvl="0" indent="0" algn="l" defTabSz="622300">
            <a:lnSpc>
              <a:spcPct val="100000"/>
            </a:lnSpc>
            <a:spcBef>
              <a:spcPct val="0"/>
            </a:spcBef>
            <a:spcAft>
              <a:spcPct val="35000"/>
            </a:spcAft>
            <a:buNone/>
          </a:pPr>
          <a:r>
            <a:rPr lang="en-US" sz="1400" b="0" u="sng" kern="1200" dirty="0">
              <a:solidFill>
                <a:schemeClr val="tx1"/>
              </a:solidFill>
              <a:latin typeface="Calibri Light" panose="020F0302020204030204"/>
            </a:rPr>
            <a:t>Multi-Language</a:t>
          </a:r>
          <a:r>
            <a:rPr lang="en-US" sz="1400" b="0" u="sng" kern="1200" dirty="0">
              <a:solidFill>
                <a:schemeClr val="tx1"/>
              </a:solidFill>
            </a:rPr>
            <a:t> </a:t>
          </a:r>
          <a:r>
            <a:rPr lang="en-US" sz="1400" b="0" u="sng" kern="1200" dirty="0">
              <a:solidFill>
                <a:schemeClr val="tx1"/>
              </a:solidFill>
              <a:latin typeface="Calibri Light" panose="020F0302020204030204"/>
            </a:rPr>
            <a:t>Support</a:t>
          </a:r>
          <a:r>
            <a:rPr lang="en-US" sz="1400" b="0" kern="1200" dirty="0">
              <a:solidFill>
                <a:schemeClr val="tx1"/>
              </a:solidFill>
            </a:rPr>
            <a:t>: Implement multi-language support in the mobile application and the robot's user interface. This allows users from diverse linguistic backgrounds to interact with and control the vacuum cleaner using their native language, enhancing accessibility and user experience.</a:t>
          </a:r>
        </a:p>
      </dsp:txBody>
      <dsp:txXfrm>
        <a:off x="1213940" y="1356530"/>
        <a:ext cx="6751825" cy="1083371"/>
      </dsp:txXfrm>
    </dsp:sp>
    <dsp:sp modelId="{A12EC128-DFBD-4618-A407-9462831F472B}">
      <dsp:nvSpPr>
        <dsp:cNvPr id="0" name=""/>
        <dsp:cNvSpPr/>
      </dsp:nvSpPr>
      <dsp:spPr>
        <a:xfrm>
          <a:off x="0" y="2710744"/>
          <a:ext cx="7984461" cy="1050541"/>
        </a:xfrm>
        <a:prstGeom prst="roundRect">
          <a:avLst>
            <a:gd name="adj" fmla="val 10000"/>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D33237F-77E9-4F11-BBF1-639499466A0D}">
      <dsp:nvSpPr>
        <dsp:cNvPr id="0" name=""/>
        <dsp:cNvSpPr/>
      </dsp:nvSpPr>
      <dsp:spPr>
        <a:xfrm>
          <a:off x="317788" y="2947116"/>
          <a:ext cx="578362" cy="57779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78367B7-2E7F-45C8-95B8-1BFEEB908E00}">
      <dsp:nvSpPr>
        <dsp:cNvPr id="0" name=""/>
        <dsp:cNvSpPr/>
      </dsp:nvSpPr>
      <dsp:spPr>
        <a:xfrm>
          <a:off x="1213940" y="2710744"/>
          <a:ext cx="6751825" cy="10833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657" tIns="114657" rIns="114657" bIns="114657" numCol="1" spcCol="1270" anchor="ctr" anchorCtr="0">
          <a:noAutofit/>
        </a:bodyPr>
        <a:lstStyle/>
        <a:p>
          <a:pPr marL="0" lvl="0" indent="0" algn="l" defTabSz="622300">
            <a:lnSpc>
              <a:spcPct val="100000"/>
            </a:lnSpc>
            <a:spcBef>
              <a:spcPct val="0"/>
            </a:spcBef>
            <a:spcAft>
              <a:spcPct val="35000"/>
            </a:spcAft>
            <a:buNone/>
          </a:pPr>
          <a:r>
            <a:rPr lang="en-US" sz="1400" b="0" u="sng" kern="1200" dirty="0">
              <a:solidFill>
                <a:schemeClr val="tx1"/>
              </a:solidFill>
            </a:rPr>
            <a:t>Simplified </a:t>
          </a:r>
          <a:r>
            <a:rPr lang="en-US" sz="1400" b="0" u="sng" kern="1200" dirty="0">
              <a:solidFill>
                <a:schemeClr val="tx1"/>
              </a:solidFill>
              <a:latin typeface="Calibri Light" panose="020F0302020204030204"/>
            </a:rPr>
            <a:t>Distance</a:t>
          </a:r>
          <a:r>
            <a:rPr lang="en-US" sz="1400" b="0" u="sng" kern="1200" dirty="0">
              <a:solidFill>
                <a:schemeClr val="tx1"/>
              </a:solidFill>
            </a:rPr>
            <a:t> </a:t>
          </a:r>
          <a:r>
            <a:rPr lang="en-US" sz="1400" b="0" u="sng" kern="1200" dirty="0">
              <a:solidFill>
                <a:schemeClr val="tx1"/>
              </a:solidFill>
              <a:latin typeface="Calibri Light" panose="020F0302020204030204"/>
            </a:rPr>
            <a:t>Measurement</a:t>
          </a:r>
          <a:r>
            <a:rPr lang="en-US" sz="1400" b="0" kern="1200" dirty="0">
              <a:solidFill>
                <a:schemeClr val="tx1"/>
              </a:solidFill>
            </a:rPr>
            <a:t>: Integrate a servo motor mechanism with sensor input to simplify distance measurement. This can optimize power management and reduce complexity by providing accurate minimum distance measurements. The servo motor can assist in precise positioning and improve the robot's navigation capabilities.</a:t>
          </a:r>
        </a:p>
      </dsp:txBody>
      <dsp:txXfrm>
        <a:off x="1213940" y="2710744"/>
        <a:ext cx="6751825" cy="1083371"/>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99CBE9-9F9F-4455-ADF9-660F0AB92FE7}">
      <dsp:nvSpPr>
        <dsp:cNvPr id="0" name=""/>
        <dsp:cNvSpPr/>
      </dsp:nvSpPr>
      <dsp:spPr>
        <a:xfrm rot="5400000">
          <a:off x="-889401" y="1761722"/>
          <a:ext cx="1958102" cy="175191"/>
        </a:xfrm>
        <a:prstGeom prst="corner">
          <a:avLst>
            <a:gd name="adj1" fmla="val 1000"/>
            <a:gd name="adj2" fmla="val 1000"/>
          </a:avLst>
        </a:prstGeom>
        <a:solidFill>
          <a:schemeClr val="lt1">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25C122E-0E3D-4F9D-9B5C-90C143F9467E}">
      <dsp:nvSpPr>
        <dsp:cNvPr id="0" name=""/>
        <dsp:cNvSpPr/>
      </dsp:nvSpPr>
      <dsp:spPr>
        <a:xfrm>
          <a:off x="2053" y="2828369"/>
          <a:ext cx="2189894" cy="652700"/>
        </a:xfrm>
        <a:prstGeom prst="homePlate">
          <a:avLst>
            <a:gd name="adj" fmla="val 25000"/>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101600" tIns="203200" rIns="101600" bIns="203200" numCol="1" spcCol="1270" anchor="ctr" anchorCtr="0">
          <a:noAutofit/>
        </a:bodyPr>
        <a:lstStyle/>
        <a:p>
          <a:pPr marL="0" lvl="0" indent="0" algn="ctr" defTabSz="711200">
            <a:lnSpc>
              <a:spcPct val="90000"/>
            </a:lnSpc>
            <a:spcBef>
              <a:spcPct val="0"/>
            </a:spcBef>
            <a:spcAft>
              <a:spcPct val="35000"/>
            </a:spcAft>
            <a:buNone/>
          </a:pPr>
          <a:r>
            <a:rPr lang="en-US" sz="1600" kern="1200" dirty="0"/>
            <a:t>Feb.–Mar.</a:t>
          </a:r>
        </a:p>
      </dsp:txBody>
      <dsp:txXfrm>
        <a:off x="2053" y="2828369"/>
        <a:ext cx="2108307" cy="652700"/>
      </dsp:txXfrm>
    </dsp:sp>
    <dsp:sp modelId="{515358B8-0677-4362-99DA-F0455D107525}">
      <dsp:nvSpPr>
        <dsp:cNvPr id="0" name=""/>
        <dsp:cNvSpPr/>
      </dsp:nvSpPr>
      <dsp:spPr>
        <a:xfrm>
          <a:off x="177245" y="975382"/>
          <a:ext cx="1778194" cy="17478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33400">
            <a:lnSpc>
              <a:spcPct val="90000"/>
            </a:lnSpc>
            <a:spcBef>
              <a:spcPct val="0"/>
            </a:spcBef>
            <a:spcAft>
              <a:spcPct val="35000"/>
            </a:spcAft>
            <a:buNone/>
          </a:pPr>
          <a:r>
            <a:rPr lang="en-US" sz="1200" u="sng" kern="1200" dirty="0"/>
            <a:t>Requirement Gathering and Analysis</a:t>
          </a:r>
          <a:r>
            <a:rPr lang="en-US" sz="1200" kern="1200" dirty="0"/>
            <a:t> – This stage involves identifying the requirements for the vacuum cleaner and smartphone application.</a:t>
          </a:r>
        </a:p>
      </dsp:txBody>
      <dsp:txXfrm>
        <a:off x="177245" y="975382"/>
        <a:ext cx="1778194" cy="1747872"/>
      </dsp:txXfrm>
    </dsp:sp>
    <dsp:sp modelId="{15312044-2FE5-40D5-8C85-0B2D1297B796}">
      <dsp:nvSpPr>
        <dsp:cNvPr id="0" name=""/>
        <dsp:cNvSpPr/>
      </dsp:nvSpPr>
      <dsp:spPr>
        <a:xfrm rot="5400000">
          <a:off x="1190998" y="1761722"/>
          <a:ext cx="1958102" cy="175191"/>
        </a:xfrm>
        <a:prstGeom prst="corner">
          <a:avLst>
            <a:gd name="adj1" fmla="val 1000"/>
            <a:gd name="adj2" fmla="val 1000"/>
          </a:avLst>
        </a:prstGeom>
        <a:solidFill>
          <a:schemeClr val="lt1">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9756D79-10D4-4CEF-9286-2D4767D7A3E6}">
      <dsp:nvSpPr>
        <dsp:cNvPr id="0" name=""/>
        <dsp:cNvSpPr/>
      </dsp:nvSpPr>
      <dsp:spPr>
        <a:xfrm>
          <a:off x="2082453" y="2828369"/>
          <a:ext cx="2189894" cy="652700"/>
        </a:xfrm>
        <a:prstGeom prst="chevron">
          <a:avLst>
            <a:gd name="adj" fmla="val 2500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101600" tIns="203200" rIns="101600" bIns="203200" numCol="1" spcCol="1270" anchor="ctr" anchorCtr="0">
          <a:noAutofit/>
        </a:bodyPr>
        <a:lstStyle/>
        <a:p>
          <a:pPr marL="0" lvl="0" indent="0" algn="ctr" defTabSz="711200">
            <a:lnSpc>
              <a:spcPct val="90000"/>
            </a:lnSpc>
            <a:spcBef>
              <a:spcPct val="0"/>
            </a:spcBef>
            <a:spcAft>
              <a:spcPct val="35000"/>
            </a:spcAft>
            <a:buNone/>
          </a:pPr>
          <a:r>
            <a:rPr lang="en-US" sz="1600" kern="1200" dirty="0"/>
            <a:t>March</a:t>
          </a:r>
        </a:p>
      </dsp:txBody>
      <dsp:txXfrm>
        <a:off x="2245628" y="2828369"/>
        <a:ext cx="1863544" cy="652700"/>
      </dsp:txXfrm>
    </dsp:sp>
    <dsp:sp modelId="{8800B70E-C447-408F-B0FF-73F8256C5904}">
      <dsp:nvSpPr>
        <dsp:cNvPr id="0" name=""/>
        <dsp:cNvSpPr/>
      </dsp:nvSpPr>
      <dsp:spPr>
        <a:xfrm>
          <a:off x="2257644" y="975382"/>
          <a:ext cx="1778194" cy="13482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33400">
            <a:lnSpc>
              <a:spcPct val="90000"/>
            </a:lnSpc>
            <a:spcBef>
              <a:spcPct val="0"/>
            </a:spcBef>
            <a:spcAft>
              <a:spcPct val="35000"/>
            </a:spcAft>
            <a:buNone/>
          </a:pPr>
          <a:r>
            <a:rPr lang="en-US" sz="1200" u="sng" kern="1200" dirty="0"/>
            <a:t>System Design</a:t>
          </a:r>
          <a:r>
            <a:rPr lang="en-US" sz="1200" kern="1200" dirty="0"/>
            <a:t> – This stage involves designing the hardware and software components of the system, including the circuit diagrams, algorithms, and smartphone application interface.</a:t>
          </a:r>
        </a:p>
      </dsp:txBody>
      <dsp:txXfrm>
        <a:off x="2257644" y="975382"/>
        <a:ext cx="1778194" cy="1348238"/>
      </dsp:txXfrm>
    </dsp:sp>
    <dsp:sp modelId="{1FC80AD5-D6A1-400D-B098-1E9BD76DDDF1}">
      <dsp:nvSpPr>
        <dsp:cNvPr id="0" name=""/>
        <dsp:cNvSpPr/>
      </dsp:nvSpPr>
      <dsp:spPr>
        <a:xfrm rot="5400000">
          <a:off x="3271397" y="1761722"/>
          <a:ext cx="1958102" cy="175191"/>
        </a:xfrm>
        <a:prstGeom prst="corner">
          <a:avLst>
            <a:gd name="adj1" fmla="val 1000"/>
            <a:gd name="adj2" fmla="val 1000"/>
          </a:avLst>
        </a:prstGeom>
        <a:solidFill>
          <a:schemeClr val="lt1">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EC8C232-8D1B-42A9-B29B-619D125A1B3B}">
      <dsp:nvSpPr>
        <dsp:cNvPr id="0" name=""/>
        <dsp:cNvSpPr/>
      </dsp:nvSpPr>
      <dsp:spPr>
        <a:xfrm>
          <a:off x="4162852" y="2828369"/>
          <a:ext cx="2189894" cy="652700"/>
        </a:xfrm>
        <a:prstGeom prst="chevron">
          <a:avLst>
            <a:gd name="adj" fmla="val 25000"/>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101600" tIns="203200" rIns="101600" bIns="203200" numCol="1" spcCol="1270" anchor="ctr" anchorCtr="0">
          <a:noAutofit/>
        </a:bodyPr>
        <a:lstStyle/>
        <a:p>
          <a:pPr marL="0" lvl="0" indent="0" algn="ctr" defTabSz="711200">
            <a:lnSpc>
              <a:spcPct val="90000"/>
            </a:lnSpc>
            <a:spcBef>
              <a:spcPct val="0"/>
            </a:spcBef>
            <a:spcAft>
              <a:spcPct val="35000"/>
            </a:spcAft>
            <a:buNone/>
          </a:pPr>
          <a:r>
            <a:rPr lang="en-US" sz="1600" kern="1200" dirty="0"/>
            <a:t>Apr.–May</a:t>
          </a:r>
        </a:p>
      </dsp:txBody>
      <dsp:txXfrm>
        <a:off x="4326027" y="2828369"/>
        <a:ext cx="1863544" cy="652700"/>
      </dsp:txXfrm>
    </dsp:sp>
    <dsp:sp modelId="{E62375EB-3BDD-4DFE-B1D8-AC1778376FB9}">
      <dsp:nvSpPr>
        <dsp:cNvPr id="0" name=""/>
        <dsp:cNvSpPr/>
      </dsp:nvSpPr>
      <dsp:spPr>
        <a:xfrm>
          <a:off x="4338044" y="975382"/>
          <a:ext cx="1778194" cy="13482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33400">
            <a:lnSpc>
              <a:spcPct val="90000"/>
            </a:lnSpc>
            <a:spcBef>
              <a:spcPct val="0"/>
            </a:spcBef>
            <a:spcAft>
              <a:spcPct val="35000"/>
            </a:spcAft>
            <a:buNone/>
          </a:pPr>
          <a:r>
            <a:rPr lang="en-US" sz="1200" u="sng" kern="1200" dirty="0"/>
            <a:t>Development</a:t>
          </a:r>
          <a:r>
            <a:rPr lang="en-US" sz="1200" kern="1200" dirty="0"/>
            <a:t> – This stage involves coding the Arduino program, developing the smartphone application, and building the robotic vacuum cleaner.</a:t>
          </a:r>
        </a:p>
      </dsp:txBody>
      <dsp:txXfrm>
        <a:off x="4338044" y="975382"/>
        <a:ext cx="1778194" cy="1348238"/>
      </dsp:txXfrm>
    </dsp:sp>
    <dsp:sp modelId="{9CAAFA4D-C9B1-40F5-9AB5-E901F1BBEF16}">
      <dsp:nvSpPr>
        <dsp:cNvPr id="0" name=""/>
        <dsp:cNvSpPr/>
      </dsp:nvSpPr>
      <dsp:spPr>
        <a:xfrm rot="5400000">
          <a:off x="5351797" y="1761722"/>
          <a:ext cx="1958102" cy="175191"/>
        </a:xfrm>
        <a:prstGeom prst="corner">
          <a:avLst>
            <a:gd name="adj1" fmla="val 1000"/>
            <a:gd name="adj2" fmla="val 1000"/>
          </a:avLst>
        </a:prstGeom>
        <a:solidFill>
          <a:schemeClr val="lt1">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36E9261-F366-4F10-ADA2-43C5A6DCE223}">
      <dsp:nvSpPr>
        <dsp:cNvPr id="0" name=""/>
        <dsp:cNvSpPr/>
      </dsp:nvSpPr>
      <dsp:spPr>
        <a:xfrm>
          <a:off x="6243252" y="2828369"/>
          <a:ext cx="2189894" cy="652700"/>
        </a:xfrm>
        <a:prstGeom prst="chevron">
          <a:avLst>
            <a:gd name="adj" fmla="val 25000"/>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101600" tIns="203200" rIns="101600" bIns="203200" numCol="1" spcCol="1270" anchor="ctr" anchorCtr="0">
          <a:noAutofit/>
        </a:bodyPr>
        <a:lstStyle/>
        <a:p>
          <a:pPr marL="0" lvl="0" indent="0" algn="ctr" defTabSz="711200">
            <a:lnSpc>
              <a:spcPct val="90000"/>
            </a:lnSpc>
            <a:spcBef>
              <a:spcPct val="0"/>
            </a:spcBef>
            <a:spcAft>
              <a:spcPct val="35000"/>
            </a:spcAft>
            <a:buNone/>
          </a:pPr>
          <a:r>
            <a:rPr lang="en-US" sz="1600" kern="1200" dirty="0"/>
            <a:t>Apr.–May</a:t>
          </a:r>
        </a:p>
      </dsp:txBody>
      <dsp:txXfrm>
        <a:off x="6406427" y="2828369"/>
        <a:ext cx="1863544" cy="652700"/>
      </dsp:txXfrm>
    </dsp:sp>
    <dsp:sp modelId="{2257B589-28CF-4CC0-BC60-C758B97204C3}">
      <dsp:nvSpPr>
        <dsp:cNvPr id="0" name=""/>
        <dsp:cNvSpPr/>
      </dsp:nvSpPr>
      <dsp:spPr>
        <a:xfrm>
          <a:off x="6418443" y="975382"/>
          <a:ext cx="1778194" cy="13482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33400">
            <a:lnSpc>
              <a:spcPct val="90000"/>
            </a:lnSpc>
            <a:spcBef>
              <a:spcPct val="0"/>
            </a:spcBef>
            <a:spcAft>
              <a:spcPct val="35000"/>
            </a:spcAft>
            <a:buNone/>
          </a:pPr>
          <a:r>
            <a:rPr lang="en-US" sz="1200" u="sng" kern="1200" dirty="0"/>
            <a:t>Testing</a:t>
          </a:r>
          <a:r>
            <a:rPr lang="en-US" sz="1200" kern="1200" dirty="0"/>
            <a:t> – This stage involves testing the functionality of the vacuum cleaner, the smartphone application, and the communication between the two.</a:t>
          </a:r>
        </a:p>
      </dsp:txBody>
      <dsp:txXfrm>
        <a:off x="6418443" y="975382"/>
        <a:ext cx="1778194" cy="1348238"/>
      </dsp:txXfrm>
    </dsp:sp>
    <dsp:sp modelId="{71139457-46E8-43B2-9AAF-BE3221458BFA}">
      <dsp:nvSpPr>
        <dsp:cNvPr id="0" name=""/>
        <dsp:cNvSpPr/>
      </dsp:nvSpPr>
      <dsp:spPr>
        <a:xfrm rot="5400000">
          <a:off x="7432196" y="1761722"/>
          <a:ext cx="1958102" cy="175191"/>
        </a:xfrm>
        <a:prstGeom prst="corner">
          <a:avLst>
            <a:gd name="adj1" fmla="val 1000"/>
            <a:gd name="adj2" fmla="val 1000"/>
          </a:avLst>
        </a:prstGeom>
        <a:solidFill>
          <a:schemeClr val="lt1">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A3BA3D4-9CBF-4D0C-A80F-B2F93C38B200}">
      <dsp:nvSpPr>
        <dsp:cNvPr id="0" name=""/>
        <dsp:cNvSpPr/>
      </dsp:nvSpPr>
      <dsp:spPr>
        <a:xfrm>
          <a:off x="8323651" y="2828369"/>
          <a:ext cx="2189894" cy="652700"/>
        </a:xfrm>
        <a:prstGeom prst="chevron">
          <a:avLst>
            <a:gd name="adj" fmla="val 2500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101600" tIns="203200" rIns="101600" bIns="203200" numCol="1" spcCol="1270" anchor="ctr" anchorCtr="0">
          <a:noAutofit/>
        </a:bodyPr>
        <a:lstStyle/>
        <a:p>
          <a:pPr marL="0" lvl="0" indent="0" algn="ctr" defTabSz="711200">
            <a:lnSpc>
              <a:spcPct val="90000"/>
            </a:lnSpc>
            <a:spcBef>
              <a:spcPct val="0"/>
            </a:spcBef>
            <a:spcAft>
              <a:spcPct val="35000"/>
            </a:spcAft>
            <a:buNone/>
          </a:pPr>
          <a:r>
            <a:rPr lang="en-US" sz="1600" kern="1200" dirty="0"/>
            <a:t>May–June</a:t>
          </a:r>
        </a:p>
      </dsp:txBody>
      <dsp:txXfrm>
        <a:off x="8486826" y="2828369"/>
        <a:ext cx="1863544" cy="652700"/>
      </dsp:txXfrm>
    </dsp:sp>
    <dsp:sp modelId="{02A37C95-B74A-4811-898B-EA83E6BFCEC2}">
      <dsp:nvSpPr>
        <dsp:cNvPr id="0" name=""/>
        <dsp:cNvSpPr/>
      </dsp:nvSpPr>
      <dsp:spPr>
        <a:xfrm>
          <a:off x="8498843" y="975382"/>
          <a:ext cx="1778194" cy="13482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33400">
            <a:lnSpc>
              <a:spcPct val="90000"/>
            </a:lnSpc>
            <a:spcBef>
              <a:spcPct val="0"/>
            </a:spcBef>
            <a:spcAft>
              <a:spcPct val="35000"/>
            </a:spcAft>
            <a:buNone/>
          </a:pPr>
          <a:r>
            <a:rPr lang="en-US" sz="1200" u="sng" kern="1200" dirty="0"/>
            <a:t>User Manual Creation</a:t>
          </a:r>
          <a:r>
            <a:rPr lang="en-US" sz="1200" kern="1200" dirty="0"/>
            <a:t> – This stage involves preparing the user manual that explains how to operate the vacuum cleaner and smartphone application.</a:t>
          </a:r>
        </a:p>
      </dsp:txBody>
      <dsp:txXfrm>
        <a:off x="8498843" y="975382"/>
        <a:ext cx="1778194" cy="1348238"/>
      </dsp:txXfrm>
    </dsp:sp>
  </dsp:spTree>
</dsp:drawing>
</file>

<file path=ppt/diagrams/layout1.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layout2.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4.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6.xml><?xml version="1.0" encoding="utf-8"?>
<dgm:layoutDef xmlns:dgm="http://schemas.openxmlformats.org/drawingml/2006/diagram" xmlns:a="http://schemas.openxmlformats.org/drawingml/2006/main" uniqueId="urn:microsoft.com/office/officeart/2016/7/layout/AccentHomeChevronProcess">
  <dgm:title val="Accent Home Chevron Process"/>
  <dgm:desc val="Use to show a progression; a timeline; sequential steps in a task, process, or workflow; or to emphasize movement or direction. Level 1 text appears inside an chevron shape, except the first shape which comes in a home shape, while Level 2 text appears above the invisible rectangle shapes."/>
  <dgm:catLst>
    <dgm:cat type="process" pri="500"/>
    <dgm:cat type="timeline"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contrsBasedOnsibTransCount">
      <dgm:if name="oneSibTrans" axis="ch" ptType="sibTrans" func="cnt" op="equ" val="1">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2"/>
          <dgm:constr type="w" for="ch" ptType="sibTrans" op="equ"/>
        </dgm:constrLst>
      </dgm:if>
      <dgm:else name="moreThanOneSibTrans">
        <dgm:choose name="contrsForMoreThanOneSibTrans">
          <dgm:if name="twoSibTrans" axis="ch" ptType="sibTrans" func="cnt" op="equ" val="2">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3"/>
              <dgm:constr type="w" for="ch" ptType="sibTrans" op="equ"/>
            </dgm:constrLst>
          </dgm:if>
          <dgm:else name="moreThanTwoSibTrans">
            <dgm:choose name="contrsForMoreThanTwoSibTrans">
              <dgm:if name="threeSibTrans" axis="ch" ptType="sibTrans" func="cnt" op="equ" val="3">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4"/>
                  <dgm:constr type="w" for="ch" ptType="sibTrans" op="equ"/>
                </dgm:constrLst>
              </dgm:if>
              <dgm:else name="moreThanThreeSibTrans">
                <dgm:choose name="contrsForMoreThanThreeSibTrans">
                  <dgm:if name="fourToSixSibTrans" axis="ch" ptType="sibTrans" func="cnt" op="lte" val="6">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5"/>
                      <dgm:constr type="w" for="ch" ptType="sibTrans" op="equ"/>
                    </dgm:constrLst>
                  </dgm:if>
                  <dgm:else name="moreThanSixSibTrans">
                    <dgm:choose name="contrsForMoreThanSixSibTrans">
                      <dgm:if name="sevenToEightSibTrans" axis="ch" ptType="sibTrans" func="cnt" op="lte" val="8">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7"/>
                          <dgm:constr type="w" for="ch" ptType="sibTrans" op="equ"/>
                        </dgm:constrLst>
                      </dgm:if>
                      <dgm:else name="moreThanEightSibTrans">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9"/>
                          <dgm:constr type="w" for="ch" ptType="sibTrans" op="equ"/>
                        </dgm:constrLst>
                      </dgm:else>
                    </dgm:choose>
                  </dgm:else>
                </dgm:choose>
              </dgm:else>
            </dgm:choose>
          </dgm:else>
        </dgm:choose>
      </dgm:else>
    </dgm:choose>
    <dgm:ruleLst/>
    <dgm:forEach name="Name6" axis="ch" ptType="node">
      <dgm:layoutNode name="composite">
        <dgm:alg type="composite"/>
        <dgm:shape xmlns:r="http://schemas.openxmlformats.org/officeDocument/2006/relationships" r:blip="">
          <dgm:adjLst/>
        </dgm:shape>
        <dgm:presOf/>
        <dgm:choose name="LayoutLTRorRTL">
          <dgm:if name="LayoutLTR" func="var" arg="dir" op="equ" val="norm">
            <dgm:constrLst>
              <dgm:constr type="w" for="ch" forName="L" refType="w" fact="0.08"/>
              <dgm:constr type="h" for="ch" forName="L" refType="h" fact="0.75"/>
              <dgm:constr type="l" for="ch" forName="L"/>
              <dgm:constr type="l" for="ch" forName="parTx"/>
              <dgm:constr type="w" for="ch" forName="parTx" refType="w"/>
              <dgm:constr type="h" for="ch" forName="parTx" refType="h" fact="0.25"/>
              <dgm:constr type="t" for="ch" forName="parTx" refType="b" refFor="ch" refForName="L"/>
              <dgm:constr type="t" for="ch" forName="desTx" refType="w" refFor="ch" refForName="L" fact="0.6"/>
              <dgm:constr type="b" for="ch" forName="desTx" refType="t" refFor="ch" refForName="EmptyPlaceHolder"/>
              <dgm:constr type="l" for="ch" forName="desTx" refType="r" refFor="ch" refForName="L"/>
              <dgm:constr type="w" for="ch" forName="desTx" refType="w" fact="0.812"/>
              <dgm:constr type="w" for="ch" forName="EmptyPlaceHolder" refType="w" fact="0.82"/>
              <dgm:constr type="l" for="ch" forName="EmptyPlaceHolder" refType="r" refFor="ch" refForName="L"/>
              <dgm:constr type="b" for="ch" forName="EmptyPlaceHolder" refType="b" refFor="ch" refForName="L"/>
              <dgm:constr type="h" for="ch" forName="EmptyPlaceHolder" refType="t" refFor="ch" refForName="desTx"/>
            </dgm:constrLst>
          </dgm:if>
          <dgm:else name="LayoutRTL">
            <dgm:constrLst>
              <dgm:constr type="w" for="ch" forName="L" refType="w" fact="0.08"/>
              <dgm:constr type="h" for="ch" forName="L" refType="h" fact="0.75"/>
              <dgm:constr type="r" for="ch" forName="L" refType="w"/>
              <dgm:constr type="r" for="ch" forName="parTx" refType="w"/>
              <dgm:constr type="w" for="ch" forName="parTx" refType="w"/>
              <dgm:constr type="h" for="ch" forName="parTx" refType="h" fact="0.25"/>
              <dgm:constr type="t" for="ch" forName="parTx" refType="b" refFor="ch" refForName="L"/>
              <dgm:constr type="t" for="ch" forName="desTx" refType="w" refFor="ch" refForName="L" fact="0.6"/>
              <dgm:constr type="b" for="ch" forName="desTx" refType="t" refFor="ch" refForName="EmptyPlaceHolder"/>
              <dgm:constr type="r" for="ch" forName="desTx" refType="l" refFor="ch" refForName="L"/>
              <dgm:constr type="w" for="ch" forName="desTx" refType="w" fact="0.812"/>
              <dgm:constr type="w" for="ch" forName="EmptyPlaceHolder" refType="w" fact="0.82"/>
              <dgm:constr type="h" for="ch" forName="EmptyPlaceHolder" refType="w" refFor="ch" refForName="L" fact="0.6"/>
              <dgm:constr type="b" for="ch" forName="EmptyPlaceHolder" refType="b" refFor="ch" refForName="L"/>
            </dgm:constrLst>
          </dgm:else>
        </dgm:choose>
        <dgm:layoutNode name="L" styleLbl="solidFgAcc1" moveWith="parTx">
          <dgm:varLst>
            <dgm:chMax val="0"/>
            <dgm:chPref val="0"/>
          </dgm:varLst>
          <dgm:alg type="sp"/>
          <dgm:choose name="Name310">
            <dgm:if name="Name311" func="var" arg="dir" op="equ" val="norm">
              <dgm:shape xmlns:r="http://schemas.openxmlformats.org/officeDocument/2006/relationships" rot="90" type="corner" r:blip="">
                <dgm:adjLst>
                  <dgm:adj idx="1" val="0.01"/>
                  <dgm:adj idx="2" val="0.01"/>
                </dgm:adjLst>
              </dgm:shape>
            </dgm:if>
            <dgm:else name="Name312">
              <dgm:shape xmlns:r="http://schemas.openxmlformats.org/officeDocument/2006/relationships" rot="180" type="corner" r:blip="">
                <dgm:adjLst>
                  <dgm:adj idx="1" val="0.01"/>
                  <dgm:adj idx="2" val="0.01"/>
                </dgm:adjLst>
              </dgm:shape>
            </dgm:else>
          </dgm:choose>
          <dgm:presOf/>
          <dgm:constrLst/>
          <dgm:ruleLst/>
        </dgm:layoutNode>
        <dgm:layoutNode name="parTx" styleLbl="alignNode1">
          <dgm:varLst>
            <dgm:chMax val="0"/>
            <dgm:chPref val="0"/>
            <dgm:bulletEnabled val="1"/>
          </dgm:varLst>
          <dgm:alg type="tx">
            <dgm:param type="txAnchorVert" val="mid"/>
            <dgm:param type="parTxLTRAlign" val="ctr"/>
            <dgm:param type="parTxRTLAlign" val="ctr"/>
          </dgm:alg>
          <dgm:choose name="MakeFirstNodeHomePlate">
            <dgm:if name="IfFirstNode" axis="self" ptType="node" func="pos" op="equ" val="1">
              <dgm:choose name="Name110">
                <dgm:if name="Name111" func="var" arg="dir" op="equ" val="norm">
                  <dgm:shape xmlns:r="http://schemas.openxmlformats.org/officeDocument/2006/relationships" type="homePlate" r:blip="">
                    <dgm:adjLst>
                      <dgm:adj idx="1" val="0.25"/>
                    </dgm:adjLst>
                  </dgm:shape>
                </dgm:if>
                <dgm:else name="Name112">
                  <dgm:shape xmlns:r="http://schemas.openxmlformats.org/officeDocument/2006/relationships" rot="180" type="homePlate" r:blip="">
                    <dgm:adjLst>
                      <dgm:adj idx="1" val="0.25"/>
                    </dgm:adjLst>
                  </dgm:shape>
                </dgm:else>
              </dgm:choose>
            </dgm:if>
            <dgm:else name="MakeRestOfNodesChevrons">
              <dgm:choose name="Name10">
                <dgm:if name="Name11" func="var" arg="dir" op="equ" val="norm">
                  <dgm:shape xmlns:r="http://schemas.openxmlformats.org/officeDocument/2006/relationships" type="chevron" r:blip="">
                    <dgm:adjLst>
                      <dgm:adj idx="1" val="0.25"/>
                    </dgm:adjLst>
                  </dgm:shape>
                </dgm:if>
                <dgm:else name="Name12">
                  <dgm:shape xmlns:r="http://schemas.openxmlformats.org/officeDocument/2006/relationships" rot="180" type="chevron" r:blip="">
                    <dgm:adjLst>
                      <dgm:adj idx="1" val="0.25"/>
                    </dgm:adjLst>
                  </dgm:shape>
                </dgm:else>
              </dgm:choose>
            </dgm:else>
          </dgm:choose>
          <dgm:presOf axis="self" ptType="node"/>
          <dgm:constrLst>
            <dgm:constr type="tMarg" refType="primFontSz"/>
            <dgm:constr type="bMarg" refType="primFontSz"/>
            <dgm:constr type="lMarg" refType="primFontSz" fact="0.5"/>
            <dgm:constr type="rMarg" refType="primFontSz" fact="0.5"/>
          </dgm:constrLst>
          <dgm:ruleLst>
            <dgm:rule type="primFontSz" val="13" fact="NaN" max="NaN"/>
          </dgm:ruleLst>
        </dgm:layoutNode>
        <dgm:layoutNode name="desTx" styleLbl="revTx" moveWith="parTx">
          <dgm:varLst>
            <dgm:chMax val="0"/>
            <dgm:chPref val="0"/>
            <dgm:bulletEnabled val="1"/>
          </dgm:varLst>
          <dgm:choose name="Name210">
            <dgm:if name="Name211" func="var" arg="dir" op="equ" val="norm">
              <dgm:alg type="tx">
                <dgm:param type="txAnchorVert" val="t"/>
                <dgm:param type="parTxLTRAlign" val="l"/>
                <dgm:param type="shpTxLTRAlignCh" val="l"/>
                <dgm:param type="parTxRTLAlign" val="l"/>
                <dgm:param type="shpTxRTLAlignCh" val="l"/>
              </dgm:alg>
            </dgm:if>
            <dgm:else name="Name212">
              <dgm:alg type="tx">
                <dgm:param type="txAnchorVert" val="t"/>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 ptType="node"/>
          <dgm:constrLst>
            <dgm:constr type="tMarg"/>
            <dgm:constr type="bMarg"/>
            <dgm:constr type="lMarg"/>
            <dgm:constr type="rMarg"/>
          </dgm:constrLst>
          <dgm:ruleLst>
            <dgm:rule type="primFontSz" val="11" fact="NaN" max="NaN"/>
            <dgm:rule type="secFontSz" val="9" fact="NaN" max="NaN"/>
          </dgm:ruleLst>
        </dgm:layoutNode>
        <dgm:layoutNode name="EmptyPlaceHolder">
          <dgm:alg type="sp"/>
          <dgm:shape xmlns:r="http://schemas.openxmlformats.org/officeDocument/2006/relationships" r:blip="">
            <dgm:adjLst/>
          </dgm:shape>
          <dgm:presOf/>
          <dgm:constr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6/18/2023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6/18/2023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6/18/2023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6/18/2023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6/18/2023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46CE7D5-CF57-46EF-B807-FDD0502418D4}" type="datetimeFigureOut">
              <a:rPr lang="en-US" smtClean="0"/>
              <a:t>6/18/2023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46CE7D5-CF57-46EF-B807-FDD0502418D4}" type="datetimeFigureOut">
              <a:rPr lang="en-US" smtClean="0"/>
              <a:t>6/18/2023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46CE7D5-CF57-46EF-B807-FDD0502418D4}" type="datetimeFigureOut">
              <a:rPr lang="en-US" smtClean="0"/>
              <a:t>6/18/2023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6/18/2023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6/18/2023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6/18/2023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6/18/2023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ajsrp.com/%D8%A7%D9%84%D9%81%D8%B1%D9%82-%D8%A8%D9%8A%D9%86-%D8%A7%D9%84%D9%86%D8%B8%D8%B1%D9%8A%D8%A9-%D9%88%D8%A7%D9%84%D9%81%D8%B1%D8%B6%D9%8A%D8%A9.html" TargetMode="External"/><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image" Target="../media/image39.jpeg"/><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freebie.photography/concept/slides/random_pieces.htm" TargetMode="External"/><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5.svg"/></Relationships>
</file>

<file path=ppt/slides/_rels/slide4.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7.png"/><Relationship Id="rId7" Type="http://schemas.openxmlformats.org/officeDocument/2006/relationships/diagramColors" Target="../diagrams/colors2.xml"/><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diagramQuickStyle" Target="../diagrams/quickStyle2.xml"/><Relationship Id="rId11" Type="http://schemas.openxmlformats.org/officeDocument/2006/relationships/image" Target="../media/image10.svg"/><Relationship Id="rId5" Type="http://schemas.openxmlformats.org/officeDocument/2006/relationships/diagramLayout" Target="../diagrams/layout2.xml"/><Relationship Id="rId10" Type="http://schemas.openxmlformats.org/officeDocument/2006/relationships/image" Target="../media/image9.svg"/><Relationship Id="rId4" Type="http://schemas.openxmlformats.org/officeDocument/2006/relationships/diagramData" Target="../diagrams/data2.xml"/><Relationship Id="rId9" Type="http://schemas.openxmlformats.org/officeDocument/2006/relationships/image" Target="../media/image8.png"/></Relationships>
</file>

<file path=ppt/slides/_rels/slide5.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 Id="rId9" Type="http://schemas.openxmlformats.org/officeDocument/2006/relationships/image" Target="../media/image13.svg"/></Relationships>
</file>

<file path=ppt/slides/_rels/slide6.xml.rels><?xml version="1.0" encoding="UTF-8" standalone="yes"?>
<Relationships xmlns="http://schemas.openxmlformats.org/package/2006/relationships"><Relationship Id="rId8" Type="http://schemas.openxmlformats.org/officeDocument/2006/relationships/diagramColors" Target="../diagrams/colors4.xml"/><Relationship Id="rId3" Type="http://schemas.openxmlformats.org/officeDocument/2006/relationships/image" Target="../media/image15.png"/><Relationship Id="rId7" Type="http://schemas.openxmlformats.org/officeDocument/2006/relationships/diagramQuickStyle" Target="../diagrams/quickStyle4.xml"/><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diagramLayout" Target="../diagrams/layout4.xml"/><Relationship Id="rId5" Type="http://schemas.openxmlformats.org/officeDocument/2006/relationships/diagramData" Target="../diagrams/data4.xml"/><Relationship Id="rId4" Type="http://schemas.openxmlformats.org/officeDocument/2006/relationships/image" Target="../media/image16.svg"/><Relationship Id="rId9" Type="http://schemas.microsoft.com/office/2007/relationships/diagramDrawing" Target="../diagrams/drawing4.xml"/></Relationships>
</file>

<file path=ppt/slides/_rels/slide7.xml.rels><?xml version="1.0" encoding="UTF-8" standalone="yes"?>
<Relationships xmlns="http://schemas.openxmlformats.org/package/2006/relationships"><Relationship Id="rId8" Type="http://schemas.openxmlformats.org/officeDocument/2006/relationships/diagramData" Target="../diagrams/data5.xml"/><Relationship Id="rId3" Type="http://schemas.openxmlformats.org/officeDocument/2006/relationships/hyperlink" Target="https://beeyot.com/internet-of-things/energy-management/" TargetMode="External"/><Relationship Id="rId7" Type="http://schemas.openxmlformats.org/officeDocument/2006/relationships/hyperlink" Target="http://gsouto-digitalteacher.blogspot.com/2013/01/3rd-prize-to-innovative-ideas-for-apps.html" TargetMode="External"/><Relationship Id="rId12" Type="http://schemas.microsoft.com/office/2007/relationships/diagramDrawing" Target="../diagrams/drawing5.xml"/><Relationship Id="rId2" Type="http://schemas.openxmlformats.org/officeDocument/2006/relationships/image" Target="../media/image29.jpeg"/><Relationship Id="rId1" Type="http://schemas.openxmlformats.org/officeDocument/2006/relationships/slideLayout" Target="../slideLayouts/slideLayout2.xml"/><Relationship Id="rId6" Type="http://schemas.openxmlformats.org/officeDocument/2006/relationships/image" Target="../media/image31.jpeg"/><Relationship Id="rId11" Type="http://schemas.openxmlformats.org/officeDocument/2006/relationships/diagramColors" Target="../diagrams/colors5.xml"/><Relationship Id="rId5" Type="http://schemas.openxmlformats.org/officeDocument/2006/relationships/hyperlink" Target="http://commons.wikimedia.org/wiki/File:Globe_of_language.png" TargetMode="External"/><Relationship Id="rId10" Type="http://schemas.openxmlformats.org/officeDocument/2006/relationships/diagramQuickStyle" Target="../diagrams/quickStyle5.xml"/><Relationship Id="rId4" Type="http://schemas.openxmlformats.org/officeDocument/2006/relationships/image" Target="../media/image30.png"/><Relationship Id="rId9" Type="http://schemas.openxmlformats.org/officeDocument/2006/relationships/diagramLayout" Target="../diagrams/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9" name="Background Fill">
            <a:extLst>
              <a:ext uri="{FF2B5EF4-FFF2-40B4-BE49-F238E27FC236}">
                <a16:creationId xmlns:a16="http://schemas.microsoft.com/office/drawing/2014/main" id="{3C915414-2809-4735-A560-0D5FE66700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382"/>
            <a:ext cx="12188952" cy="6858000"/>
          </a:xfrm>
          <a:prstGeom prst="rect">
            <a:avLst/>
          </a:prstGeom>
          <a:solidFill>
            <a:schemeClr val="bg1">
              <a:lumMod val="95000"/>
            </a:schemeClr>
          </a:solidFill>
          <a:ln w="508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0" name="Grid">
            <a:extLst>
              <a:ext uri="{FF2B5EF4-FFF2-40B4-BE49-F238E27FC236}">
                <a16:creationId xmlns:a16="http://schemas.microsoft.com/office/drawing/2014/main" id="{24413201-85BF-4680-A7D4-10CDBD03569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038471" cy="6858000"/>
            <a:chOff x="0" y="-12406"/>
            <a:chExt cx="12038471" cy="6858000"/>
          </a:xfrm>
        </p:grpSpPr>
        <p:cxnSp>
          <p:nvCxnSpPr>
            <p:cNvPr id="59" name="Straight Connector 58">
              <a:extLst>
                <a:ext uri="{FF2B5EF4-FFF2-40B4-BE49-F238E27FC236}">
                  <a16:creationId xmlns:a16="http://schemas.microsoft.com/office/drawing/2014/main" id="{1F819D8C-C8E5-4336-9882-79FBF655518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0" y="-25"/>
              <a:ext cx="0" cy="6843985"/>
            </a:xfrm>
            <a:prstGeom prst="line">
              <a:avLst/>
            </a:prstGeom>
            <a:ln w="19050">
              <a:solidFill>
                <a:schemeClr val="bg1"/>
              </a:solidFill>
            </a:ln>
          </p:spPr>
          <p:style>
            <a:lnRef idx="1">
              <a:schemeClr val="accent2"/>
            </a:lnRef>
            <a:fillRef idx="0">
              <a:schemeClr val="accent2"/>
            </a:fillRef>
            <a:effectRef idx="0">
              <a:schemeClr val="accent2"/>
            </a:effectRef>
            <a:fontRef idx="minor">
              <a:schemeClr val="tx1"/>
            </a:fontRef>
          </p:style>
        </p:cxnSp>
        <p:cxnSp>
          <p:nvCxnSpPr>
            <p:cNvPr id="101" name="Straight Connector 59">
              <a:extLst>
                <a:ext uri="{FF2B5EF4-FFF2-40B4-BE49-F238E27FC236}">
                  <a16:creationId xmlns:a16="http://schemas.microsoft.com/office/drawing/2014/main" id="{7D732480-09E4-401A-B2D9-E6C662FBCA2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719781" y="-5330"/>
              <a:ext cx="0" cy="6843985"/>
            </a:xfrm>
            <a:prstGeom prst="line">
              <a:avLst/>
            </a:prstGeom>
            <a:ln w="19050">
              <a:solidFill>
                <a:schemeClr val="bg1"/>
              </a:solidFill>
            </a:ln>
          </p:spPr>
          <p:style>
            <a:lnRef idx="1">
              <a:schemeClr val="accent2"/>
            </a:lnRef>
            <a:fillRef idx="0">
              <a:schemeClr val="accent2"/>
            </a:fillRef>
            <a:effectRef idx="0">
              <a:schemeClr val="accent2"/>
            </a:effectRef>
            <a:fontRef idx="minor">
              <a:schemeClr val="tx1"/>
            </a:fontRef>
          </p:style>
        </p:cxnSp>
        <p:cxnSp>
          <p:nvCxnSpPr>
            <p:cNvPr id="61" name="Straight Connector 60">
              <a:extLst>
                <a:ext uri="{FF2B5EF4-FFF2-40B4-BE49-F238E27FC236}">
                  <a16:creationId xmlns:a16="http://schemas.microsoft.com/office/drawing/2014/main" id="{87D8355C-E417-4D36-91FF-2CC1E1FE9FF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0" y="6726839"/>
              <a:ext cx="12038471" cy="0"/>
            </a:xfrm>
            <a:prstGeom prst="line">
              <a:avLst/>
            </a:prstGeom>
            <a:ln w="19050">
              <a:solidFill>
                <a:schemeClr val="bg1"/>
              </a:solidFill>
            </a:ln>
          </p:spPr>
          <p:style>
            <a:lnRef idx="1">
              <a:schemeClr val="accent2"/>
            </a:lnRef>
            <a:fillRef idx="0">
              <a:schemeClr val="accent2"/>
            </a:fillRef>
            <a:effectRef idx="0">
              <a:schemeClr val="accent2"/>
            </a:effectRef>
            <a:fontRef idx="minor">
              <a:schemeClr val="tx1"/>
            </a:fontRef>
          </p:style>
        </p:cxnSp>
        <p:cxnSp>
          <p:nvCxnSpPr>
            <p:cNvPr id="102" name="Straight Connector 61">
              <a:extLst>
                <a:ext uri="{FF2B5EF4-FFF2-40B4-BE49-F238E27FC236}">
                  <a16:creationId xmlns:a16="http://schemas.microsoft.com/office/drawing/2014/main" id="{6ADF7267-EAAE-43CE-ACEF-608328FB178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0" y="-25"/>
              <a:ext cx="12038471" cy="0"/>
            </a:xfrm>
            <a:prstGeom prst="line">
              <a:avLst/>
            </a:prstGeom>
            <a:ln w="19050">
              <a:solidFill>
                <a:schemeClr val="bg1"/>
              </a:solidFill>
            </a:ln>
          </p:spPr>
          <p:style>
            <a:lnRef idx="1">
              <a:schemeClr val="accent2"/>
            </a:lnRef>
            <a:fillRef idx="0">
              <a:schemeClr val="accent2"/>
            </a:fillRef>
            <a:effectRef idx="0">
              <a:schemeClr val="accent2"/>
            </a:effectRef>
            <a:fontRef idx="minor">
              <a:schemeClr val="tx1"/>
            </a:fontRef>
          </p:style>
        </p:cxnSp>
        <p:cxnSp>
          <p:nvCxnSpPr>
            <p:cNvPr id="63" name="Straight Connector 62">
              <a:extLst>
                <a:ext uri="{FF2B5EF4-FFF2-40B4-BE49-F238E27FC236}">
                  <a16:creationId xmlns:a16="http://schemas.microsoft.com/office/drawing/2014/main" id="{54C901E2-0CDB-4316-B262-3B9E68F3350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0" y="1729498"/>
              <a:ext cx="12038471" cy="0"/>
            </a:xfrm>
            <a:prstGeom prst="line">
              <a:avLst/>
            </a:prstGeom>
            <a:ln w="19050">
              <a:solidFill>
                <a:schemeClr val="bg1"/>
              </a:solidFill>
            </a:ln>
          </p:spPr>
          <p:style>
            <a:lnRef idx="1">
              <a:schemeClr val="accent2"/>
            </a:lnRef>
            <a:fillRef idx="0">
              <a:schemeClr val="accent2"/>
            </a:fillRef>
            <a:effectRef idx="0">
              <a:schemeClr val="accent2"/>
            </a:effectRef>
            <a:fontRef idx="minor">
              <a:schemeClr val="tx1"/>
            </a:fontRef>
          </p:style>
        </p:cxnSp>
        <p:cxnSp>
          <p:nvCxnSpPr>
            <p:cNvPr id="64" name="Straight Connector 63">
              <a:extLst>
                <a:ext uri="{FF2B5EF4-FFF2-40B4-BE49-F238E27FC236}">
                  <a16:creationId xmlns:a16="http://schemas.microsoft.com/office/drawing/2014/main" id="{D8F6D31A-084C-4F10-9A8F-A9645DFB715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0" y="1609"/>
              <a:ext cx="12038471" cy="0"/>
            </a:xfrm>
            <a:prstGeom prst="line">
              <a:avLst/>
            </a:prstGeom>
            <a:ln w="19050">
              <a:solidFill>
                <a:schemeClr val="bg1"/>
              </a:solidFill>
            </a:ln>
          </p:spPr>
          <p:style>
            <a:lnRef idx="1">
              <a:schemeClr val="accent2"/>
            </a:lnRef>
            <a:fillRef idx="0">
              <a:schemeClr val="accent2"/>
            </a:fillRef>
            <a:effectRef idx="0">
              <a:schemeClr val="accent2"/>
            </a:effectRef>
            <a:fontRef idx="minor">
              <a:schemeClr val="tx1"/>
            </a:fontRef>
          </p:style>
        </p:cxnSp>
        <p:cxnSp>
          <p:nvCxnSpPr>
            <p:cNvPr id="65" name="Straight Connector 64">
              <a:extLst>
                <a:ext uri="{FF2B5EF4-FFF2-40B4-BE49-F238E27FC236}">
                  <a16:creationId xmlns:a16="http://schemas.microsoft.com/office/drawing/2014/main" id="{E38E09F0-F130-45B5-B0AF-7EF3F0172AD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0" y="6843959"/>
              <a:ext cx="12038471" cy="0"/>
            </a:xfrm>
            <a:prstGeom prst="line">
              <a:avLst/>
            </a:prstGeom>
            <a:ln w="19050">
              <a:solidFill>
                <a:schemeClr val="bg1"/>
              </a:solidFill>
            </a:ln>
          </p:spPr>
          <p:style>
            <a:lnRef idx="1">
              <a:schemeClr val="accent2"/>
            </a:lnRef>
            <a:fillRef idx="0">
              <a:schemeClr val="accent2"/>
            </a:fillRef>
            <a:effectRef idx="0">
              <a:schemeClr val="accent2"/>
            </a:effectRef>
            <a:fontRef idx="minor">
              <a:schemeClr val="tx1"/>
            </a:fontRef>
          </p:style>
        </p:cxnSp>
        <p:cxnSp>
          <p:nvCxnSpPr>
            <p:cNvPr id="103" name="Straight Connector 65">
              <a:extLst>
                <a:ext uri="{FF2B5EF4-FFF2-40B4-BE49-F238E27FC236}">
                  <a16:creationId xmlns:a16="http://schemas.microsoft.com/office/drawing/2014/main" id="{569330E2-17DA-4F0D-B377-6E4499C79A1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0" y="5131209"/>
              <a:ext cx="12038471" cy="0"/>
            </a:xfrm>
            <a:prstGeom prst="line">
              <a:avLst/>
            </a:prstGeom>
            <a:ln w="19050">
              <a:solidFill>
                <a:schemeClr val="bg1"/>
              </a:solidFill>
            </a:ln>
          </p:spPr>
          <p:style>
            <a:lnRef idx="1">
              <a:schemeClr val="accent2"/>
            </a:lnRef>
            <a:fillRef idx="0">
              <a:schemeClr val="accent2"/>
            </a:fillRef>
            <a:effectRef idx="0">
              <a:schemeClr val="accent2"/>
            </a:effectRef>
            <a:fontRef idx="minor">
              <a:schemeClr val="tx1"/>
            </a:fontRef>
          </p:style>
        </p:cxnSp>
        <p:cxnSp>
          <p:nvCxnSpPr>
            <p:cNvPr id="67" name="Straight Connector 66">
              <a:extLst>
                <a:ext uri="{FF2B5EF4-FFF2-40B4-BE49-F238E27FC236}">
                  <a16:creationId xmlns:a16="http://schemas.microsoft.com/office/drawing/2014/main" id="{A3192707-5744-4C77-8CD6-D682F908009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0" y="120892"/>
              <a:ext cx="12038471" cy="0"/>
            </a:xfrm>
            <a:prstGeom prst="line">
              <a:avLst/>
            </a:prstGeom>
            <a:ln w="19050">
              <a:solidFill>
                <a:schemeClr val="bg1"/>
              </a:solidFill>
            </a:ln>
          </p:spPr>
          <p:style>
            <a:lnRef idx="1">
              <a:schemeClr val="accent2"/>
            </a:lnRef>
            <a:fillRef idx="0">
              <a:schemeClr val="accent2"/>
            </a:fillRef>
            <a:effectRef idx="0">
              <a:schemeClr val="accent2"/>
            </a:effectRef>
            <a:fontRef idx="minor">
              <a:schemeClr val="tx1"/>
            </a:fontRef>
          </p:style>
        </p:cxnSp>
        <p:cxnSp>
          <p:nvCxnSpPr>
            <p:cNvPr id="68" name="Straight Connector 67">
              <a:extLst>
                <a:ext uri="{FF2B5EF4-FFF2-40B4-BE49-F238E27FC236}">
                  <a16:creationId xmlns:a16="http://schemas.microsoft.com/office/drawing/2014/main" id="{E367A44A-5DD0-43B5-B6DB-1CA3BC5AF0B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0" y="3422784"/>
              <a:ext cx="12038471" cy="0"/>
            </a:xfrm>
            <a:prstGeom prst="line">
              <a:avLst/>
            </a:prstGeom>
            <a:ln w="19050">
              <a:solidFill>
                <a:schemeClr val="bg1"/>
              </a:solidFill>
            </a:ln>
          </p:spPr>
          <p:style>
            <a:lnRef idx="1">
              <a:schemeClr val="accent2"/>
            </a:lnRef>
            <a:fillRef idx="0">
              <a:schemeClr val="accent2"/>
            </a:fillRef>
            <a:effectRef idx="0">
              <a:schemeClr val="accent2"/>
            </a:effectRef>
            <a:fontRef idx="minor">
              <a:schemeClr val="tx1"/>
            </a:fontRef>
          </p:style>
        </p:cxnSp>
        <p:cxnSp>
          <p:nvCxnSpPr>
            <p:cNvPr id="69" name="Straight Connector 68">
              <a:extLst>
                <a:ext uri="{FF2B5EF4-FFF2-40B4-BE49-F238E27FC236}">
                  <a16:creationId xmlns:a16="http://schemas.microsoft.com/office/drawing/2014/main" id="{280809D1-164B-4A0C-84BB-2AC46F3BDE5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0" y="1832198"/>
              <a:ext cx="12038471" cy="0"/>
            </a:xfrm>
            <a:prstGeom prst="line">
              <a:avLst/>
            </a:prstGeom>
            <a:ln w="19050">
              <a:solidFill>
                <a:schemeClr val="bg1"/>
              </a:solidFill>
            </a:ln>
          </p:spPr>
          <p:style>
            <a:lnRef idx="1">
              <a:schemeClr val="accent2"/>
            </a:lnRef>
            <a:fillRef idx="0">
              <a:schemeClr val="accent2"/>
            </a:fillRef>
            <a:effectRef idx="0">
              <a:schemeClr val="accent2"/>
            </a:effectRef>
            <a:fontRef idx="minor">
              <a:schemeClr val="tx1"/>
            </a:fontRef>
          </p:style>
        </p:cxnSp>
        <p:cxnSp>
          <p:nvCxnSpPr>
            <p:cNvPr id="104" name="Straight Connector 69">
              <a:extLst>
                <a:ext uri="{FF2B5EF4-FFF2-40B4-BE49-F238E27FC236}">
                  <a16:creationId xmlns:a16="http://schemas.microsoft.com/office/drawing/2014/main" id="{E379EC94-3698-4695-8CE7-61DBDF5EE65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0" y="3538773"/>
              <a:ext cx="12038471" cy="0"/>
            </a:xfrm>
            <a:prstGeom prst="line">
              <a:avLst/>
            </a:prstGeom>
            <a:ln w="19050">
              <a:solidFill>
                <a:schemeClr val="bg1"/>
              </a:solidFill>
            </a:ln>
          </p:spPr>
          <p:style>
            <a:lnRef idx="1">
              <a:schemeClr val="accent2"/>
            </a:lnRef>
            <a:fillRef idx="0">
              <a:schemeClr val="accent2"/>
            </a:fillRef>
            <a:effectRef idx="0">
              <a:schemeClr val="accent2"/>
            </a:effectRef>
            <a:fontRef idx="minor">
              <a:schemeClr val="tx1"/>
            </a:fontRef>
          </p:style>
        </p:cxnSp>
        <p:cxnSp>
          <p:nvCxnSpPr>
            <p:cNvPr id="71" name="Straight Connector 70">
              <a:extLst>
                <a:ext uri="{FF2B5EF4-FFF2-40B4-BE49-F238E27FC236}">
                  <a16:creationId xmlns:a16="http://schemas.microsoft.com/office/drawing/2014/main" id="{8755B95C-6A71-4D4F-8F48-B21F893E6FB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0" y="5240042"/>
              <a:ext cx="12038471" cy="0"/>
            </a:xfrm>
            <a:prstGeom prst="line">
              <a:avLst/>
            </a:prstGeom>
            <a:ln w="19050">
              <a:solidFill>
                <a:schemeClr val="bg1"/>
              </a:solidFill>
            </a:ln>
          </p:spPr>
          <p:style>
            <a:lnRef idx="1">
              <a:schemeClr val="accent2"/>
            </a:lnRef>
            <a:fillRef idx="0">
              <a:schemeClr val="accent2"/>
            </a:fillRef>
            <a:effectRef idx="0">
              <a:schemeClr val="accent2"/>
            </a:effectRef>
            <a:fontRef idx="minor">
              <a:schemeClr val="tx1"/>
            </a:fontRef>
          </p:style>
        </p:cxnSp>
        <p:cxnSp>
          <p:nvCxnSpPr>
            <p:cNvPr id="105" name="Straight Connector 71">
              <a:extLst>
                <a:ext uri="{FF2B5EF4-FFF2-40B4-BE49-F238E27FC236}">
                  <a16:creationId xmlns:a16="http://schemas.microsoft.com/office/drawing/2014/main" id="{6099C53A-E394-462E-BF63-1639A8E2831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828837" y="-5330"/>
              <a:ext cx="0" cy="6843985"/>
            </a:xfrm>
            <a:prstGeom prst="line">
              <a:avLst/>
            </a:prstGeom>
            <a:ln w="19050">
              <a:solidFill>
                <a:schemeClr val="bg1"/>
              </a:solidFill>
            </a:ln>
          </p:spPr>
          <p:style>
            <a:lnRef idx="1">
              <a:schemeClr val="accent2"/>
            </a:lnRef>
            <a:fillRef idx="0">
              <a:schemeClr val="accent2"/>
            </a:fillRef>
            <a:effectRef idx="0">
              <a:schemeClr val="accent2"/>
            </a:effectRef>
            <a:fontRef idx="minor">
              <a:schemeClr val="tx1"/>
            </a:fontRef>
          </p:style>
        </p:cxnSp>
        <p:cxnSp>
          <p:nvCxnSpPr>
            <p:cNvPr id="73" name="Straight Connector 72">
              <a:extLst>
                <a:ext uri="{FF2B5EF4-FFF2-40B4-BE49-F238E27FC236}">
                  <a16:creationId xmlns:a16="http://schemas.microsoft.com/office/drawing/2014/main" id="{9AC427FF-C3BE-45A0-9FB1-A6A4C8C4CD8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439563" y="-25"/>
              <a:ext cx="0" cy="6843985"/>
            </a:xfrm>
            <a:prstGeom prst="line">
              <a:avLst/>
            </a:prstGeom>
            <a:ln w="19050">
              <a:solidFill>
                <a:schemeClr val="bg1"/>
              </a:solidFill>
            </a:ln>
          </p:spPr>
          <p:style>
            <a:lnRef idx="1">
              <a:schemeClr val="accent2"/>
            </a:lnRef>
            <a:fillRef idx="0">
              <a:schemeClr val="accent2"/>
            </a:fillRef>
            <a:effectRef idx="0">
              <a:schemeClr val="accent2"/>
            </a:effectRef>
            <a:fontRef idx="minor">
              <a:schemeClr val="tx1"/>
            </a:fontRef>
          </p:style>
        </p:cxnSp>
        <p:cxnSp>
          <p:nvCxnSpPr>
            <p:cNvPr id="74" name="Straight Connector 73">
              <a:extLst>
                <a:ext uri="{FF2B5EF4-FFF2-40B4-BE49-F238E27FC236}">
                  <a16:creationId xmlns:a16="http://schemas.microsoft.com/office/drawing/2014/main" id="{2B15D91A-BF52-4704-8F6B-A7C47461819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59344" y="-25"/>
              <a:ext cx="0" cy="6843985"/>
            </a:xfrm>
            <a:prstGeom prst="line">
              <a:avLst/>
            </a:prstGeom>
            <a:ln w="19050">
              <a:solidFill>
                <a:schemeClr val="bg1"/>
              </a:solidFill>
            </a:ln>
          </p:spPr>
          <p:style>
            <a:lnRef idx="1">
              <a:schemeClr val="accent2"/>
            </a:lnRef>
            <a:fillRef idx="0">
              <a:schemeClr val="accent2"/>
            </a:fillRef>
            <a:effectRef idx="0">
              <a:schemeClr val="accent2"/>
            </a:effectRef>
            <a:fontRef idx="minor">
              <a:schemeClr val="tx1"/>
            </a:fontRef>
          </p:style>
        </p:cxnSp>
        <p:cxnSp>
          <p:nvCxnSpPr>
            <p:cNvPr id="75" name="Straight Connector 74">
              <a:extLst>
                <a:ext uri="{FF2B5EF4-FFF2-40B4-BE49-F238E27FC236}">
                  <a16:creationId xmlns:a16="http://schemas.microsoft.com/office/drawing/2014/main" id="{1D9241FD-0E0D-409B-A2AF-8F06ACB7577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879125" y="-12406"/>
              <a:ext cx="0" cy="6843985"/>
            </a:xfrm>
            <a:prstGeom prst="line">
              <a:avLst/>
            </a:prstGeom>
            <a:ln w="19050">
              <a:solidFill>
                <a:schemeClr val="bg1"/>
              </a:solidFill>
            </a:ln>
          </p:spPr>
          <p:style>
            <a:lnRef idx="1">
              <a:schemeClr val="accent2"/>
            </a:lnRef>
            <a:fillRef idx="0">
              <a:schemeClr val="accent2"/>
            </a:fillRef>
            <a:effectRef idx="0">
              <a:schemeClr val="accent2"/>
            </a:effectRef>
            <a:fontRef idx="minor">
              <a:schemeClr val="tx1"/>
            </a:fontRef>
          </p:style>
        </p:cxnSp>
        <p:cxnSp>
          <p:nvCxnSpPr>
            <p:cNvPr id="76" name="Straight Connector 75">
              <a:extLst>
                <a:ext uri="{FF2B5EF4-FFF2-40B4-BE49-F238E27FC236}">
                  <a16:creationId xmlns:a16="http://schemas.microsoft.com/office/drawing/2014/main" id="{F8B3D884-11F6-4FF3-82C2-1C2311451C6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598907" y="-12406"/>
              <a:ext cx="0" cy="6843985"/>
            </a:xfrm>
            <a:prstGeom prst="line">
              <a:avLst/>
            </a:prstGeom>
            <a:ln w="19050">
              <a:solidFill>
                <a:schemeClr val="bg1"/>
              </a:solidFill>
            </a:ln>
          </p:spPr>
          <p:style>
            <a:lnRef idx="1">
              <a:schemeClr val="accent2"/>
            </a:lnRef>
            <a:fillRef idx="0">
              <a:schemeClr val="accent2"/>
            </a:fillRef>
            <a:effectRef idx="0">
              <a:schemeClr val="accent2"/>
            </a:effectRef>
            <a:fontRef idx="minor">
              <a:schemeClr val="tx1"/>
            </a:fontRef>
          </p:style>
        </p:cxnSp>
        <p:cxnSp>
          <p:nvCxnSpPr>
            <p:cNvPr id="77" name="Straight Connector 76">
              <a:extLst>
                <a:ext uri="{FF2B5EF4-FFF2-40B4-BE49-F238E27FC236}">
                  <a16:creationId xmlns:a16="http://schemas.microsoft.com/office/drawing/2014/main" id="{A15AB342-981A-44B4-846D-B0B2394ACF0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038471" y="-25"/>
              <a:ext cx="0" cy="6843985"/>
            </a:xfrm>
            <a:prstGeom prst="line">
              <a:avLst/>
            </a:prstGeom>
            <a:ln w="19050">
              <a:solidFill>
                <a:schemeClr val="bg1"/>
              </a:solidFill>
            </a:ln>
          </p:spPr>
          <p:style>
            <a:lnRef idx="1">
              <a:schemeClr val="accent2"/>
            </a:lnRef>
            <a:fillRef idx="0">
              <a:schemeClr val="accent2"/>
            </a:fillRef>
            <a:effectRef idx="0">
              <a:schemeClr val="accent2"/>
            </a:effectRef>
            <a:fontRef idx="minor">
              <a:schemeClr val="tx1"/>
            </a:fontRef>
          </p:style>
        </p:cxnSp>
        <p:cxnSp>
          <p:nvCxnSpPr>
            <p:cNvPr id="78" name="Straight Connector 77">
              <a:extLst>
                <a:ext uri="{FF2B5EF4-FFF2-40B4-BE49-F238E27FC236}">
                  <a16:creationId xmlns:a16="http://schemas.microsoft.com/office/drawing/2014/main" id="{872C80E7-0A00-4063-BEE2-6B6B446A4A7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318688" y="-25"/>
              <a:ext cx="0" cy="6843985"/>
            </a:xfrm>
            <a:prstGeom prst="line">
              <a:avLst/>
            </a:prstGeom>
            <a:ln w="19050">
              <a:solidFill>
                <a:schemeClr val="bg1"/>
              </a:solidFill>
            </a:ln>
          </p:spPr>
          <p:style>
            <a:lnRef idx="1">
              <a:schemeClr val="accent2"/>
            </a:lnRef>
            <a:fillRef idx="0">
              <a:schemeClr val="accent2"/>
            </a:fillRef>
            <a:effectRef idx="0">
              <a:schemeClr val="accent2"/>
            </a:effectRef>
            <a:fontRef idx="minor">
              <a:schemeClr val="tx1"/>
            </a:fontRef>
          </p:style>
        </p:cxnSp>
        <p:cxnSp>
          <p:nvCxnSpPr>
            <p:cNvPr id="79" name="Straight Connector 78">
              <a:extLst>
                <a:ext uri="{FF2B5EF4-FFF2-40B4-BE49-F238E27FC236}">
                  <a16:creationId xmlns:a16="http://schemas.microsoft.com/office/drawing/2014/main" id="{CDDFAF9B-F940-4E8C-905E-31851E6E716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549263" y="-5330"/>
              <a:ext cx="0" cy="6843985"/>
            </a:xfrm>
            <a:prstGeom prst="line">
              <a:avLst/>
            </a:prstGeom>
            <a:ln w="19050">
              <a:solidFill>
                <a:schemeClr val="bg1"/>
              </a:solidFill>
            </a:ln>
          </p:spPr>
          <p:style>
            <a:lnRef idx="1">
              <a:schemeClr val="accent2"/>
            </a:lnRef>
            <a:fillRef idx="0">
              <a:schemeClr val="accent2"/>
            </a:fillRef>
            <a:effectRef idx="0">
              <a:schemeClr val="accent2"/>
            </a:effectRef>
            <a:fontRef idx="minor">
              <a:schemeClr val="tx1"/>
            </a:fontRef>
          </p:style>
        </p:cxnSp>
        <p:cxnSp>
          <p:nvCxnSpPr>
            <p:cNvPr id="80" name="Straight Connector 79">
              <a:extLst>
                <a:ext uri="{FF2B5EF4-FFF2-40B4-BE49-F238E27FC236}">
                  <a16:creationId xmlns:a16="http://schemas.microsoft.com/office/drawing/2014/main" id="{DE75405B-4987-4ED0-838B-B550E11C50A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72269" y="1609"/>
              <a:ext cx="0" cy="6843985"/>
            </a:xfrm>
            <a:prstGeom prst="line">
              <a:avLst/>
            </a:prstGeom>
            <a:ln w="19050">
              <a:solidFill>
                <a:schemeClr val="bg1"/>
              </a:solidFill>
            </a:ln>
          </p:spPr>
          <p:style>
            <a:lnRef idx="1">
              <a:schemeClr val="accent2"/>
            </a:lnRef>
            <a:fillRef idx="0">
              <a:schemeClr val="accent2"/>
            </a:fillRef>
            <a:effectRef idx="0">
              <a:schemeClr val="accent2"/>
            </a:effectRef>
            <a:fontRef idx="minor">
              <a:schemeClr val="tx1"/>
            </a:fontRef>
          </p:style>
        </p:cxnSp>
        <p:cxnSp>
          <p:nvCxnSpPr>
            <p:cNvPr id="81" name="Straight Connector 80">
              <a:extLst>
                <a:ext uri="{FF2B5EF4-FFF2-40B4-BE49-F238E27FC236}">
                  <a16:creationId xmlns:a16="http://schemas.microsoft.com/office/drawing/2014/main" id="{2D23C412-06C7-4364-B5C1-6492A9D36BC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990113" y="-12406"/>
              <a:ext cx="0" cy="6843985"/>
            </a:xfrm>
            <a:prstGeom prst="line">
              <a:avLst/>
            </a:prstGeom>
            <a:ln w="19050">
              <a:solidFill>
                <a:schemeClr val="bg1"/>
              </a:solidFill>
            </a:ln>
          </p:spPr>
          <p:style>
            <a:lnRef idx="1">
              <a:schemeClr val="accent2"/>
            </a:lnRef>
            <a:fillRef idx="0">
              <a:schemeClr val="accent2"/>
            </a:fillRef>
            <a:effectRef idx="0">
              <a:schemeClr val="accent2"/>
            </a:effectRef>
            <a:fontRef idx="minor">
              <a:schemeClr val="tx1"/>
            </a:fontRef>
          </p:style>
        </p:cxnSp>
        <p:cxnSp>
          <p:nvCxnSpPr>
            <p:cNvPr id="82" name="Straight Connector 81">
              <a:extLst>
                <a:ext uri="{FF2B5EF4-FFF2-40B4-BE49-F238E27FC236}">
                  <a16:creationId xmlns:a16="http://schemas.microsoft.com/office/drawing/2014/main" id="{3E558B2C-BA31-4EF6-AA51-34C38C4FAC1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715787" y="-12406"/>
              <a:ext cx="0" cy="6843985"/>
            </a:xfrm>
            <a:prstGeom prst="line">
              <a:avLst/>
            </a:prstGeom>
            <a:ln w="19050">
              <a:solidFill>
                <a:schemeClr val="bg1"/>
              </a:solidFill>
            </a:ln>
          </p:spPr>
          <p:style>
            <a:lnRef idx="1">
              <a:schemeClr val="accent2"/>
            </a:lnRef>
            <a:fillRef idx="0">
              <a:schemeClr val="accent2"/>
            </a:fillRef>
            <a:effectRef idx="0">
              <a:schemeClr val="accent2"/>
            </a:effectRef>
            <a:fontRef idx="minor">
              <a:schemeClr val="tx1"/>
            </a:fontRef>
          </p:style>
        </p:cxnSp>
        <p:cxnSp>
          <p:nvCxnSpPr>
            <p:cNvPr id="83" name="Straight Connector 82">
              <a:extLst>
                <a:ext uri="{FF2B5EF4-FFF2-40B4-BE49-F238E27FC236}">
                  <a16:creationId xmlns:a16="http://schemas.microsoft.com/office/drawing/2014/main" id="{49BF6B7B-33CA-48B1-A1DC-E4917FB89D9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435730" y="-12406"/>
              <a:ext cx="0" cy="6843985"/>
            </a:xfrm>
            <a:prstGeom prst="line">
              <a:avLst/>
            </a:prstGeom>
            <a:ln w="19050">
              <a:solidFill>
                <a:schemeClr val="bg1"/>
              </a:solidFill>
            </a:ln>
          </p:spPr>
          <p:style>
            <a:lnRef idx="1">
              <a:schemeClr val="accent2"/>
            </a:lnRef>
            <a:fillRef idx="0">
              <a:schemeClr val="accent2"/>
            </a:fillRef>
            <a:effectRef idx="0">
              <a:schemeClr val="accent2"/>
            </a:effectRef>
            <a:fontRef idx="minor">
              <a:schemeClr val="tx1"/>
            </a:fontRef>
          </p:style>
        </p:cxnSp>
        <p:cxnSp>
          <p:nvCxnSpPr>
            <p:cNvPr id="84" name="Straight Connector 83">
              <a:extLst>
                <a:ext uri="{FF2B5EF4-FFF2-40B4-BE49-F238E27FC236}">
                  <a16:creationId xmlns:a16="http://schemas.microsoft.com/office/drawing/2014/main" id="{B91E8E40-9C42-4E16-980F-D9B38872F36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14293" y="-5330"/>
              <a:ext cx="0" cy="6843985"/>
            </a:xfrm>
            <a:prstGeom prst="line">
              <a:avLst/>
            </a:prstGeom>
            <a:ln w="19050">
              <a:solidFill>
                <a:schemeClr val="bg1"/>
              </a:solidFill>
            </a:ln>
          </p:spPr>
          <p:style>
            <a:lnRef idx="1">
              <a:schemeClr val="accent2"/>
            </a:lnRef>
            <a:fillRef idx="0">
              <a:schemeClr val="accent2"/>
            </a:fillRef>
            <a:effectRef idx="0">
              <a:schemeClr val="accent2"/>
            </a:effectRef>
            <a:fontRef idx="minor">
              <a:schemeClr val="tx1"/>
            </a:fontRef>
          </p:style>
        </p:cxnSp>
        <p:cxnSp>
          <p:nvCxnSpPr>
            <p:cNvPr id="85" name="Straight Connector 84">
              <a:extLst>
                <a:ext uri="{FF2B5EF4-FFF2-40B4-BE49-F238E27FC236}">
                  <a16:creationId xmlns:a16="http://schemas.microsoft.com/office/drawing/2014/main" id="{6B7E3690-D803-4CC7-BA93-B51ACF040FB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4177" y="-12406"/>
              <a:ext cx="0" cy="6843985"/>
            </a:xfrm>
            <a:prstGeom prst="line">
              <a:avLst/>
            </a:prstGeom>
            <a:ln w="19050">
              <a:solidFill>
                <a:schemeClr val="bg1"/>
              </a:solidFill>
            </a:ln>
          </p:spPr>
          <p:style>
            <a:lnRef idx="1">
              <a:schemeClr val="accent2"/>
            </a:lnRef>
            <a:fillRef idx="0">
              <a:schemeClr val="accent2"/>
            </a:fillRef>
            <a:effectRef idx="0">
              <a:schemeClr val="accent2"/>
            </a:effectRef>
            <a:fontRef idx="minor">
              <a:schemeClr val="tx1"/>
            </a:fontRef>
          </p:style>
        </p:cxnSp>
      </p:grpSp>
      <p:sp>
        <p:nvSpPr>
          <p:cNvPr id="2" name="Title 1"/>
          <p:cNvSpPr>
            <a:spLocks noGrp="1"/>
          </p:cNvSpPr>
          <p:nvPr>
            <p:ph type="title"/>
          </p:nvPr>
        </p:nvSpPr>
        <p:spPr>
          <a:xfrm>
            <a:off x="630935" y="1362456"/>
            <a:ext cx="4608209" cy="1963901"/>
          </a:xfrm>
        </p:spPr>
        <p:txBody>
          <a:bodyPr anchor="t">
            <a:normAutofit/>
          </a:bodyPr>
          <a:lstStyle/>
          <a:p>
            <a:pPr algn="ctr"/>
            <a:r>
              <a:rPr lang="en-US" sz="3400" b="1" dirty="0">
                <a:cs typeface="Calibri Light"/>
              </a:rPr>
              <a:t>Smartphone-Controlled Robotic Vacuum Cleaner using Arduino Embedded Platform</a:t>
            </a:r>
          </a:p>
        </p:txBody>
      </p:sp>
      <p:cxnSp>
        <p:nvCxnSpPr>
          <p:cNvPr id="106" name="Straight Connector 86">
            <a:extLst>
              <a:ext uri="{FF2B5EF4-FFF2-40B4-BE49-F238E27FC236}">
                <a16:creationId xmlns:a16="http://schemas.microsoft.com/office/drawing/2014/main" id="{473E2575-93BA-49BD-A0BB-EBD45F7382A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80800" y="1141470"/>
            <a:ext cx="4413319" cy="0"/>
          </a:xfrm>
          <a:prstGeom prst="line">
            <a:avLst/>
          </a:prstGeom>
          <a:ln w="50800" cap="sq">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7" name="Rectangle 88">
            <a:extLst>
              <a:ext uri="{FF2B5EF4-FFF2-40B4-BE49-F238E27FC236}">
                <a16:creationId xmlns:a16="http://schemas.microsoft.com/office/drawing/2014/main" id="{F84A920C-EA27-495E-A17B-BBF6145129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42341" y="1194"/>
            <a:ext cx="5098108" cy="3421615"/>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8" name="Straight Connector 90">
            <a:extLst>
              <a:ext uri="{FF2B5EF4-FFF2-40B4-BE49-F238E27FC236}">
                <a16:creationId xmlns:a16="http://schemas.microsoft.com/office/drawing/2014/main" id="{FE32AE2A-5F1E-4AB5-96CD-95BBC7E8CBB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363160" y="1155984"/>
            <a:ext cx="5077289" cy="0"/>
          </a:xfrm>
          <a:prstGeom prst="line">
            <a:avLst/>
          </a:prstGeom>
          <a:ln w="25400" cap="sq">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 name="Subtitle 2"/>
          <p:cNvSpPr>
            <a:spLocks noGrp="1"/>
          </p:cNvSpPr>
          <p:nvPr>
            <p:ph idx="1"/>
          </p:nvPr>
        </p:nvSpPr>
        <p:spPr>
          <a:xfrm>
            <a:off x="5516281" y="1362456"/>
            <a:ext cx="4715437" cy="2067429"/>
          </a:xfrm>
        </p:spPr>
        <p:txBody>
          <a:bodyPr vert="horz" lIns="91440" tIns="45720" rIns="91440" bIns="45720" rtlCol="0" anchor="ctr">
            <a:normAutofit/>
          </a:bodyPr>
          <a:lstStyle/>
          <a:p>
            <a:pPr marL="0" indent="0" algn="ctr">
              <a:buNone/>
            </a:pPr>
            <a:r>
              <a:rPr lang="en-US" sz="1800" b="1" dirty="0">
                <a:cs typeface="Calibri" panose="020F0502020204030204"/>
              </a:rPr>
              <a:t>Bachelor of Technology (B. Tech.)</a:t>
            </a:r>
          </a:p>
          <a:p>
            <a:pPr marL="0" indent="0" algn="ctr">
              <a:buNone/>
            </a:pPr>
            <a:r>
              <a:rPr lang="en-US" sz="1800" b="1" dirty="0">
                <a:cs typeface="Calibri" panose="020F0502020204030204"/>
              </a:rPr>
              <a:t>Computer and Communication Engineering</a:t>
            </a:r>
            <a:endParaRPr lang="en-US" b="1">
              <a:cs typeface="Calibri" panose="020F0502020204030204"/>
            </a:endParaRPr>
          </a:p>
          <a:p>
            <a:pPr marL="0" indent="0" algn="ctr">
              <a:buNone/>
            </a:pPr>
            <a:r>
              <a:rPr lang="en-US" sz="1800" b="1" dirty="0">
                <a:cs typeface="Calibri" panose="020F0502020204030204"/>
              </a:rPr>
              <a:t>19CCE384 – Design and Innovation Lab</a:t>
            </a:r>
          </a:p>
          <a:p>
            <a:pPr marL="0" indent="0" algn="ctr">
              <a:buNone/>
            </a:pPr>
            <a:r>
              <a:rPr lang="en-US" sz="1800" b="1" dirty="0">
                <a:highlight>
                  <a:srgbClr val="FFFF00"/>
                </a:highlight>
                <a:cs typeface="Calibri" panose="020F0502020204030204"/>
              </a:rPr>
              <a:t>Batch ID – 111</a:t>
            </a:r>
          </a:p>
        </p:txBody>
      </p:sp>
      <p:sp>
        <p:nvSpPr>
          <p:cNvPr id="93" name="Color">
            <a:extLst>
              <a:ext uri="{FF2B5EF4-FFF2-40B4-BE49-F238E27FC236}">
                <a16:creationId xmlns:a16="http://schemas.microsoft.com/office/drawing/2014/main" id="{D665D759-2DF8-4D47-8386-4BA28901A7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47704" y="147451"/>
            <a:ext cx="685800" cy="6586489"/>
          </a:xfrm>
          <a:prstGeom prst="rect">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solidFill>
            </a:endParaRPr>
          </a:p>
        </p:txBody>
      </p:sp>
      <p:pic>
        <p:nvPicPr>
          <p:cNvPr id="7" name="Picture 7" descr="Diagram&#10;&#10;Description automatically generated">
            <a:extLst>
              <a:ext uri="{FF2B5EF4-FFF2-40B4-BE49-F238E27FC236}">
                <a16:creationId xmlns:a16="http://schemas.microsoft.com/office/drawing/2014/main" id="{FDAA5291-5C4E-2004-758F-22EA9CA0565A}"/>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114026" y="3699903"/>
            <a:ext cx="5105642" cy="2871923"/>
          </a:xfrm>
          <a:prstGeom prst="rect">
            <a:avLst/>
          </a:prstGeom>
        </p:spPr>
      </p:pic>
      <p:graphicFrame>
        <p:nvGraphicFramePr>
          <p:cNvPr id="5" name="Table 4">
            <a:extLst>
              <a:ext uri="{FF2B5EF4-FFF2-40B4-BE49-F238E27FC236}">
                <a16:creationId xmlns:a16="http://schemas.microsoft.com/office/drawing/2014/main" id="{FD80B4EF-2646-A9E9-B9C0-328F9825F11D}"/>
              </a:ext>
            </a:extLst>
          </p:cNvPr>
          <p:cNvGraphicFramePr>
            <a:graphicFrameLocks noGrp="1"/>
          </p:cNvGraphicFramePr>
          <p:nvPr>
            <p:extLst>
              <p:ext uri="{D42A27DB-BD31-4B8C-83A1-F6EECF244321}">
                <p14:modId xmlns:p14="http://schemas.microsoft.com/office/powerpoint/2010/main" val="3268761625"/>
              </p:ext>
            </p:extLst>
          </p:nvPr>
        </p:nvGraphicFramePr>
        <p:xfrm>
          <a:off x="5348005" y="3834222"/>
          <a:ext cx="5105643" cy="2615044"/>
        </p:xfrm>
        <a:graphic>
          <a:graphicData uri="http://schemas.openxmlformats.org/drawingml/2006/table">
            <a:tbl>
              <a:tblPr firstRow="1" firstCol="1" bandRow="1">
                <a:tableStyleId>{3B4B98B0-60AC-42C2-AFA5-B58CD77FA1E5}</a:tableStyleId>
              </a:tblPr>
              <a:tblGrid>
                <a:gridCol w="652603">
                  <a:extLst>
                    <a:ext uri="{9D8B030D-6E8A-4147-A177-3AD203B41FA5}">
                      <a16:colId xmlns:a16="http://schemas.microsoft.com/office/drawing/2014/main" val="590844442"/>
                    </a:ext>
                  </a:extLst>
                </a:gridCol>
                <a:gridCol w="1671262">
                  <a:extLst>
                    <a:ext uri="{9D8B030D-6E8A-4147-A177-3AD203B41FA5}">
                      <a16:colId xmlns:a16="http://schemas.microsoft.com/office/drawing/2014/main" val="1138338687"/>
                    </a:ext>
                  </a:extLst>
                </a:gridCol>
                <a:gridCol w="2781778">
                  <a:extLst>
                    <a:ext uri="{9D8B030D-6E8A-4147-A177-3AD203B41FA5}">
                      <a16:colId xmlns:a16="http://schemas.microsoft.com/office/drawing/2014/main" val="2058484247"/>
                    </a:ext>
                  </a:extLst>
                </a:gridCol>
              </a:tblGrid>
              <a:tr h="645044">
                <a:tc>
                  <a:txBody>
                    <a:bodyPr/>
                    <a:lstStyle/>
                    <a:p>
                      <a:pPr algn="ctr"/>
                      <a:r>
                        <a:rPr lang="en-US" sz="2000" dirty="0">
                          <a:effectLst/>
                        </a:rPr>
                        <a:t>S. No</a:t>
                      </a:r>
                      <a:endParaRPr lang="en-US" sz="2400" dirty="0">
                        <a:effectLst/>
                      </a:endParaRPr>
                    </a:p>
                  </a:txBody>
                  <a:tcPr marL="88044" marR="88044" marT="0" marB="0" anchor="ctr"/>
                </a:tc>
                <a:tc>
                  <a:txBody>
                    <a:bodyPr/>
                    <a:lstStyle/>
                    <a:p>
                      <a:pPr algn="ctr"/>
                      <a:r>
                        <a:rPr lang="en-US" sz="2000" dirty="0">
                          <a:effectLst/>
                        </a:rPr>
                        <a:t>Name</a:t>
                      </a:r>
                      <a:endParaRPr lang="en-US" sz="2400" dirty="0">
                        <a:effectLst/>
                      </a:endParaRPr>
                    </a:p>
                  </a:txBody>
                  <a:tcPr marL="88044" marR="88044" marT="0" marB="0" anchor="ctr"/>
                </a:tc>
                <a:tc>
                  <a:txBody>
                    <a:bodyPr/>
                    <a:lstStyle/>
                    <a:p>
                      <a:pPr algn="ctr"/>
                      <a:r>
                        <a:rPr lang="en-US" sz="2000" dirty="0">
                          <a:effectLst/>
                        </a:rPr>
                        <a:t>Roll Number</a:t>
                      </a:r>
                      <a:endParaRPr lang="en-US" sz="2400" dirty="0">
                        <a:effectLst/>
                      </a:endParaRPr>
                    </a:p>
                  </a:txBody>
                  <a:tcPr marL="88044" marR="88044" marT="0" marB="0" anchor="ctr"/>
                </a:tc>
                <a:extLst>
                  <a:ext uri="{0D108BD9-81ED-4DB2-BD59-A6C34878D82A}">
                    <a16:rowId xmlns:a16="http://schemas.microsoft.com/office/drawing/2014/main" val="260277253"/>
                  </a:ext>
                </a:extLst>
              </a:tr>
              <a:tr h="645044">
                <a:tc>
                  <a:txBody>
                    <a:bodyPr/>
                    <a:lstStyle/>
                    <a:p>
                      <a:pPr algn="ctr"/>
                      <a:r>
                        <a:rPr lang="en-US" sz="2000">
                          <a:effectLst/>
                        </a:rPr>
                        <a:t>1</a:t>
                      </a:r>
                      <a:endParaRPr lang="en-US" sz="2400">
                        <a:effectLst/>
                      </a:endParaRPr>
                    </a:p>
                  </a:txBody>
                  <a:tcPr marL="88044" marR="88044" marT="0" marB="0" anchor="ctr"/>
                </a:tc>
                <a:tc>
                  <a:txBody>
                    <a:bodyPr/>
                    <a:lstStyle/>
                    <a:p>
                      <a:pPr algn="ctr"/>
                      <a:r>
                        <a:rPr lang="en-US" sz="2000" dirty="0">
                          <a:effectLst/>
                        </a:rPr>
                        <a:t>B Ambareesh</a:t>
                      </a:r>
                      <a:endParaRPr lang="en-US" sz="2400" dirty="0">
                        <a:effectLst/>
                      </a:endParaRPr>
                    </a:p>
                  </a:txBody>
                  <a:tcPr marL="88044" marR="88044" marT="0" marB="0" anchor="ctr"/>
                </a:tc>
                <a:tc>
                  <a:txBody>
                    <a:bodyPr/>
                    <a:lstStyle/>
                    <a:p>
                      <a:pPr algn="ctr"/>
                      <a:r>
                        <a:rPr lang="en-US" sz="2000" dirty="0">
                          <a:effectLst/>
                        </a:rPr>
                        <a:t>CB.EN.U4CCE20006</a:t>
                      </a:r>
                      <a:endParaRPr lang="en-US" sz="2400" dirty="0">
                        <a:effectLst/>
                      </a:endParaRPr>
                    </a:p>
                  </a:txBody>
                  <a:tcPr marL="88044" marR="88044" marT="0" marB="0" anchor="ctr"/>
                </a:tc>
                <a:extLst>
                  <a:ext uri="{0D108BD9-81ED-4DB2-BD59-A6C34878D82A}">
                    <a16:rowId xmlns:a16="http://schemas.microsoft.com/office/drawing/2014/main" val="3632387627"/>
                  </a:ext>
                </a:extLst>
              </a:tr>
              <a:tr h="339956">
                <a:tc>
                  <a:txBody>
                    <a:bodyPr/>
                    <a:lstStyle/>
                    <a:p>
                      <a:pPr algn="ctr"/>
                      <a:r>
                        <a:rPr lang="en-US" sz="2000">
                          <a:effectLst/>
                        </a:rPr>
                        <a:t>2</a:t>
                      </a:r>
                      <a:endParaRPr lang="en-US" sz="2400">
                        <a:effectLst/>
                      </a:endParaRPr>
                    </a:p>
                  </a:txBody>
                  <a:tcPr marL="88044" marR="88044" marT="0" marB="0" anchor="ctr"/>
                </a:tc>
                <a:tc>
                  <a:txBody>
                    <a:bodyPr/>
                    <a:lstStyle/>
                    <a:p>
                      <a:pPr algn="ctr"/>
                      <a:r>
                        <a:rPr lang="en-US" sz="2000" dirty="0">
                          <a:effectLst/>
                        </a:rPr>
                        <a:t>Narendran S</a:t>
                      </a:r>
                      <a:endParaRPr lang="en-US" sz="2400" dirty="0">
                        <a:effectLst/>
                      </a:endParaRPr>
                    </a:p>
                  </a:txBody>
                  <a:tcPr marL="88044" marR="88044" marT="0" marB="0" anchor="ctr"/>
                </a:tc>
                <a:tc>
                  <a:txBody>
                    <a:bodyPr/>
                    <a:lstStyle/>
                    <a:p>
                      <a:pPr algn="ctr"/>
                      <a:r>
                        <a:rPr lang="en-US" sz="2000" dirty="0">
                          <a:effectLst/>
                        </a:rPr>
                        <a:t>CB.EN.U4CCE20036</a:t>
                      </a:r>
                      <a:endParaRPr lang="en-US" sz="2400" dirty="0">
                        <a:effectLst/>
                      </a:endParaRPr>
                    </a:p>
                  </a:txBody>
                  <a:tcPr marL="88044" marR="88044" marT="0" marB="0" anchor="ctr"/>
                </a:tc>
                <a:extLst>
                  <a:ext uri="{0D108BD9-81ED-4DB2-BD59-A6C34878D82A}">
                    <a16:rowId xmlns:a16="http://schemas.microsoft.com/office/drawing/2014/main" val="430601854"/>
                  </a:ext>
                </a:extLst>
              </a:tr>
              <a:tr h="645044">
                <a:tc>
                  <a:txBody>
                    <a:bodyPr/>
                    <a:lstStyle/>
                    <a:p>
                      <a:pPr algn="ctr"/>
                      <a:r>
                        <a:rPr lang="en-US" sz="2000">
                          <a:effectLst/>
                        </a:rPr>
                        <a:t>3</a:t>
                      </a:r>
                      <a:endParaRPr lang="en-US" sz="2400">
                        <a:effectLst/>
                      </a:endParaRPr>
                    </a:p>
                  </a:txBody>
                  <a:tcPr marL="88044" marR="88044" marT="0" marB="0" anchor="ctr"/>
                </a:tc>
                <a:tc>
                  <a:txBody>
                    <a:bodyPr/>
                    <a:lstStyle/>
                    <a:p>
                      <a:pPr algn="ctr"/>
                      <a:r>
                        <a:rPr lang="en-US" sz="2000" dirty="0">
                          <a:effectLst/>
                        </a:rPr>
                        <a:t>Pabbathi Greeshma</a:t>
                      </a:r>
                      <a:endParaRPr lang="en-US" sz="2400" dirty="0">
                        <a:effectLst/>
                      </a:endParaRPr>
                    </a:p>
                  </a:txBody>
                  <a:tcPr marL="88044" marR="88044" marT="0" marB="0" anchor="ctr"/>
                </a:tc>
                <a:tc>
                  <a:txBody>
                    <a:bodyPr/>
                    <a:lstStyle/>
                    <a:p>
                      <a:pPr algn="ctr"/>
                      <a:r>
                        <a:rPr lang="en-US" sz="2000" dirty="0">
                          <a:effectLst/>
                        </a:rPr>
                        <a:t>CB.EN.U4CCE20040</a:t>
                      </a:r>
                      <a:endParaRPr lang="en-US" sz="2400" dirty="0">
                        <a:effectLst/>
                      </a:endParaRPr>
                    </a:p>
                  </a:txBody>
                  <a:tcPr marL="88044" marR="88044" marT="0" marB="0" anchor="ctr"/>
                </a:tc>
                <a:extLst>
                  <a:ext uri="{0D108BD9-81ED-4DB2-BD59-A6C34878D82A}">
                    <a16:rowId xmlns:a16="http://schemas.microsoft.com/office/drawing/2014/main" val="129225113"/>
                  </a:ext>
                </a:extLst>
              </a:tr>
              <a:tr h="339956">
                <a:tc>
                  <a:txBody>
                    <a:bodyPr/>
                    <a:lstStyle/>
                    <a:p>
                      <a:pPr algn="ctr"/>
                      <a:r>
                        <a:rPr lang="en-US" sz="2000">
                          <a:effectLst/>
                        </a:rPr>
                        <a:t>4</a:t>
                      </a:r>
                      <a:endParaRPr lang="en-US" sz="2400">
                        <a:effectLst/>
                      </a:endParaRPr>
                    </a:p>
                  </a:txBody>
                  <a:tcPr marL="88044" marR="88044" marT="0" marB="0" anchor="ctr"/>
                </a:tc>
                <a:tc>
                  <a:txBody>
                    <a:bodyPr/>
                    <a:lstStyle/>
                    <a:p>
                      <a:pPr algn="ctr"/>
                      <a:r>
                        <a:rPr lang="en-US" sz="2000" dirty="0">
                          <a:effectLst/>
                        </a:rPr>
                        <a:t>Santosh</a:t>
                      </a:r>
                      <a:endParaRPr lang="en-US" sz="2400" dirty="0">
                        <a:effectLst/>
                      </a:endParaRPr>
                    </a:p>
                  </a:txBody>
                  <a:tcPr marL="88044" marR="88044" marT="0" marB="0" anchor="ctr"/>
                </a:tc>
                <a:tc>
                  <a:txBody>
                    <a:bodyPr/>
                    <a:lstStyle/>
                    <a:p>
                      <a:pPr algn="ctr"/>
                      <a:r>
                        <a:rPr lang="en-US" sz="2000" dirty="0">
                          <a:effectLst/>
                        </a:rPr>
                        <a:t>CB.EN.U4CCE20053</a:t>
                      </a:r>
                      <a:endParaRPr lang="en-US" sz="2400" dirty="0">
                        <a:effectLst/>
                      </a:endParaRPr>
                    </a:p>
                  </a:txBody>
                  <a:tcPr marL="88044" marR="88044" marT="0" marB="0" anchor="ctr"/>
                </a:tc>
                <a:extLst>
                  <a:ext uri="{0D108BD9-81ED-4DB2-BD59-A6C34878D82A}">
                    <a16:rowId xmlns:a16="http://schemas.microsoft.com/office/drawing/2014/main" val="1719448663"/>
                  </a:ext>
                </a:extLst>
              </a:tr>
            </a:tbl>
          </a:graphicData>
        </a:graphic>
      </p:graphicFrame>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Rectangle 26">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96BD1D56-538A-DD72-1768-B586CE20EAFA}"/>
              </a:ext>
            </a:extLst>
          </p:cNvPr>
          <p:cNvPicPr>
            <a:picLocks noChangeAspect="1"/>
          </p:cNvPicPr>
          <p:nvPr/>
        </p:nvPicPr>
        <p:blipFill rotWithShape="1">
          <a:blip r:embed="rId2">
            <a:alphaModFix amt="35000"/>
          </a:blip>
          <a:srcRect t="15730"/>
          <a:stretch/>
        </p:blipFill>
        <p:spPr>
          <a:xfrm>
            <a:off x="20" y="10"/>
            <a:ext cx="12191980" cy="6857990"/>
          </a:xfrm>
          <a:prstGeom prst="rect">
            <a:avLst/>
          </a:prstGeom>
        </p:spPr>
      </p:pic>
      <p:sp>
        <p:nvSpPr>
          <p:cNvPr id="2" name="Title 1">
            <a:extLst>
              <a:ext uri="{FF2B5EF4-FFF2-40B4-BE49-F238E27FC236}">
                <a16:creationId xmlns:a16="http://schemas.microsoft.com/office/drawing/2014/main" id="{B0490541-16F6-BDEF-B4BC-82010C2B8EC5}"/>
              </a:ext>
            </a:extLst>
          </p:cNvPr>
          <p:cNvSpPr>
            <a:spLocks noGrp="1"/>
          </p:cNvSpPr>
          <p:nvPr>
            <p:ph type="title"/>
          </p:nvPr>
        </p:nvSpPr>
        <p:spPr>
          <a:xfrm>
            <a:off x="838200" y="365125"/>
            <a:ext cx="10515600" cy="1325563"/>
          </a:xfrm>
        </p:spPr>
        <p:txBody>
          <a:bodyPr>
            <a:normAutofit/>
          </a:bodyPr>
          <a:lstStyle/>
          <a:p>
            <a:pPr algn="ctr"/>
            <a:r>
              <a:rPr lang="en-US" b="1" dirty="0">
                <a:solidFill>
                  <a:srgbClr val="FFFFFF"/>
                </a:solidFill>
                <a:cs typeface="Calibri Light"/>
              </a:rPr>
              <a:t>Timeline (Monthly Commitment)</a:t>
            </a:r>
            <a:endParaRPr lang="en-US"/>
          </a:p>
        </p:txBody>
      </p:sp>
      <p:graphicFrame>
        <p:nvGraphicFramePr>
          <p:cNvPr id="30" name="Content Placeholder 2">
            <a:extLst>
              <a:ext uri="{FF2B5EF4-FFF2-40B4-BE49-F238E27FC236}">
                <a16:creationId xmlns:a16="http://schemas.microsoft.com/office/drawing/2014/main" id="{22922A00-A466-1A7F-6E3E-F989F6C8547F}"/>
              </a:ext>
            </a:extLst>
          </p:cNvPr>
          <p:cNvGraphicFramePr/>
          <p:nvPr>
            <p:extLst>
              <p:ext uri="{D42A27DB-BD31-4B8C-83A1-F6EECF244321}">
                <p14:modId xmlns:p14="http://schemas.microsoft.com/office/powerpoint/2010/main" val="739024904"/>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0" name="Slide Number Placeholder 19">
            <a:extLst>
              <a:ext uri="{FF2B5EF4-FFF2-40B4-BE49-F238E27FC236}">
                <a16:creationId xmlns:a16="http://schemas.microsoft.com/office/drawing/2014/main" id="{C3B41329-CB07-B817-571B-B2F4DA7AEA3A}"/>
              </a:ext>
            </a:extLst>
          </p:cNvPr>
          <p:cNvSpPr>
            <a:spLocks noGrp="1"/>
          </p:cNvSpPr>
          <p:nvPr>
            <p:ph type="sldNum" sz="quarter" idx="12"/>
          </p:nvPr>
        </p:nvSpPr>
        <p:spPr/>
        <p:txBody>
          <a:bodyPr/>
          <a:lstStyle/>
          <a:p>
            <a:fld id="{330EA680-D336-4FF7-8B7A-9848BB0A1C32}" type="slidenum">
              <a:rPr lang="en-US" smtClean="0"/>
              <a:t>10</a:t>
            </a:fld>
            <a:endParaRPr lang="en-US"/>
          </a:p>
        </p:txBody>
      </p:sp>
    </p:spTree>
    <p:extLst>
      <p:ext uri="{BB962C8B-B14F-4D97-AF65-F5344CB8AC3E}">
        <p14:creationId xmlns:p14="http://schemas.microsoft.com/office/powerpoint/2010/main" val="2917270091"/>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0" name="Rectangle 49">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Human eye seen through transparent digital chart">
            <a:extLst>
              <a:ext uri="{FF2B5EF4-FFF2-40B4-BE49-F238E27FC236}">
                <a16:creationId xmlns:a16="http://schemas.microsoft.com/office/drawing/2014/main" id="{6B1EB2A5-1A1A-3925-C767-EA8673654994}"/>
              </a:ext>
            </a:extLst>
          </p:cNvPr>
          <p:cNvPicPr>
            <a:picLocks noChangeAspect="1"/>
          </p:cNvPicPr>
          <p:nvPr/>
        </p:nvPicPr>
        <p:blipFill rotWithShape="1">
          <a:blip r:embed="rId2"/>
          <a:srcRect l="2683" r="16596" b="1"/>
          <a:stretch/>
        </p:blipFill>
        <p:spPr>
          <a:xfrm>
            <a:off x="1" y="10"/>
            <a:ext cx="9669642" cy="6857990"/>
          </a:xfrm>
          <a:prstGeom prst="rect">
            <a:avLst/>
          </a:prstGeom>
        </p:spPr>
      </p:pic>
      <p:sp>
        <p:nvSpPr>
          <p:cNvPr id="52" name="Rectangle 51">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0DC856A-7A92-EAE0-D2FD-7AE233323AF9}"/>
              </a:ext>
            </a:extLst>
          </p:cNvPr>
          <p:cNvSpPr>
            <a:spLocks noGrp="1"/>
          </p:cNvSpPr>
          <p:nvPr>
            <p:ph type="title"/>
          </p:nvPr>
        </p:nvSpPr>
        <p:spPr>
          <a:xfrm>
            <a:off x="7542342" y="224"/>
            <a:ext cx="3822189" cy="1899912"/>
          </a:xfrm>
        </p:spPr>
        <p:txBody>
          <a:bodyPr>
            <a:normAutofit/>
          </a:bodyPr>
          <a:lstStyle/>
          <a:p>
            <a:pPr algn="ctr"/>
            <a:r>
              <a:rPr lang="en-US" sz="4000" b="1" dirty="0">
                <a:cs typeface="Calibri Light"/>
              </a:rPr>
              <a:t>Future Scope</a:t>
            </a:r>
          </a:p>
        </p:txBody>
      </p:sp>
      <p:sp>
        <p:nvSpPr>
          <p:cNvPr id="3" name="Content Placeholder 2">
            <a:extLst>
              <a:ext uri="{FF2B5EF4-FFF2-40B4-BE49-F238E27FC236}">
                <a16:creationId xmlns:a16="http://schemas.microsoft.com/office/drawing/2014/main" id="{C31851F9-4CA4-CCC9-C48A-D66D854B8ED0}"/>
              </a:ext>
            </a:extLst>
          </p:cNvPr>
          <p:cNvSpPr>
            <a:spLocks noGrp="1"/>
          </p:cNvSpPr>
          <p:nvPr>
            <p:ph idx="1"/>
          </p:nvPr>
        </p:nvSpPr>
        <p:spPr>
          <a:xfrm>
            <a:off x="7531610" y="1554145"/>
            <a:ext cx="3822189" cy="3742762"/>
          </a:xfrm>
        </p:spPr>
        <p:txBody>
          <a:bodyPr vert="horz" lIns="91440" tIns="45720" rIns="91440" bIns="45720" rtlCol="0" anchor="t">
            <a:noAutofit/>
          </a:bodyPr>
          <a:lstStyle/>
          <a:p>
            <a:r>
              <a:rPr lang="en-US" sz="1900" dirty="0">
                <a:ea typeface="+mn-lt"/>
                <a:cs typeface="+mn-lt"/>
              </a:rPr>
              <a:t>The chassis can be built on a PVC polymer. This will reduce the overall weight of the system and the suction part can be automated using Programmable Logic Control for the sequence of operation.</a:t>
            </a:r>
            <a:endParaRPr lang="en-US" sz="1900">
              <a:cs typeface="Calibri" panose="020F0502020204030204"/>
            </a:endParaRPr>
          </a:p>
          <a:p>
            <a:r>
              <a:rPr lang="en-US" sz="1900" dirty="0">
                <a:ea typeface="+mn-lt"/>
                <a:cs typeface="+mn-lt"/>
              </a:rPr>
              <a:t>The setup can be fully automated without manual interventions and the dust can be collected using vacuum removal.</a:t>
            </a:r>
            <a:endParaRPr lang="en-US" sz="1900">
              <a:cs typeface="Calibri"/>
            </a:endParaRPr>
          </a:p>
          <a:p>
            <a:r>
              <a:rPr lang="en-US" sz="1900" dirty="0">
                <a:ea typeface="+mn-lt"/>
                <a:cs typeface="+mn-lt"/>
              </a:rPr>
              <a:t>Image processing technique can be implied to analyze the surface cleaning efficiency using a high-quality onboard camera.</a:t>
            </a:r>
            <a:endParaRPr lang="en-US" sz="1900">
              <a:cs typeface="Calibri"/>
            </a:endParaRPr>
          </a:p>
          <a:p>
            <a:r>
              <a:rPr lang="en-US" sz="1900" dirty="0">
                <a:ea typeface="+mn-lt"/>
                <a:cs typeface="+mn-lt"/>
              </a:rPr>
              <a:t>Germless cleaning using UV exposure installed on the vehicle.</a:t>
            </a:r>
            <a:endParaRPr lang="en-US" sz="1900">
              <a:cs typeface="Calibri"/>
            </a:endParaRPr>
          </a:p>
        </p:txBody>
      </p:sp>
      <p:sp>
        <p:nvSpPr>
          <p:cNvPr id="5" name="Slide Number Placeholder 4">
            <a:extLst>
              <a:ext uri="{FF2B5EF4-FFF2-40B4-BE49-F238E27FC236}">
                <a16:creationId xmlns:a16="http://schemas.microsoft.com/office/drawing/2014/main" id="{446500B2-ED2F-7B82-F6D5-9C3D6F45F739}"/>
              </a:ext>
            </a:extLst>
          </p:cNvPr>
          <p:cNvSpPr>
            <a:spLocks noGrp="1"/>
          </p:cNvSpPr>
          <p:nvPr>
            <p:ph type="sldNum" sz="quarter" idx="12"/>
          </p:nvPr>
        </p:nvSpPr>
        <p:spPr/>
        <p:txBody>
          <a:bodyPr/>
          <a:lstStyle/>
          <a:p>
            <a:fld id="{330EA680-D336-4FF7-8B7A-9848BB0A1C32}" type="slidenum">
              <a:rPr lang="en-US" smtClean="0"/>
              <a:t>11</a:t>
            </a:fld>
            <a:endParaRPr lang="en-US"/>
          </a:p>
        </p:txBody>
      </p:sp>
    </p:spTree>
    <p:extLst>
      <p:ext uri="{BB962C8B-B14F-4D97-AF65-F5344CB8AC3E}">
        <p14:creationId xmlns:p14="http://schemas.microsoft.com/office/powerpoint/2010/main" val="27591021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28">
            <a:extLst>
              <a:ext uri="{FF2B5EF4-FFF2-40B4-BE49-F238E27FC236}">
                <a16:creationId xmlns:a16="http://schemas.microsoft.com/office/drawing/2014/main" id="{7301F447-EEF7-48F5-AF73-7566EE7F64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0B5F699-1779-DCDC-6272-718988CA886B}"/>
              </a:ext>
            </a:extLst>
          </p:cNvPr>
          <p:cNvSpPr>
            <a:spLocks noGrp="1"/>
          </p:cNvSpPr>
          <p:nvPr>
            <p:ph type="title"/>
          </p:nvPr>
        </p:nvSpPr>
        <p:spPr>
          <a:xfrm>
            <a:off x="841248" y="334644"/>
            <a:ext cx="10509504" cy="1076914"/>
          </a:xfrm>
        </p:spPr>
        <p:txBody>
          <a:bodyPr vert="horz" lIns="91440" tIns="45720" rIns="91440" bIns="45720" rtlCol="0" anchor="ctr">
            <a:normAutofit/>
          </a:bodyPr>
          <a:lstStyle/>
          <a:p>
            <a:pPr algn="ctr"/>
            <a:r>
              <a:rPr lang="en-US" sz="4000" kern="1200" dirty="0">
                <a:latin typeface="+mj-lt"/>
                <a:ea typeface="+mj-ea"/>
                <a:cs typeface="+mj-cs"/>
              </a:rPr>
              <a:t>References</a:t>
            </a:r>
            <a:endParaRPr lang="en-US" dirty="0">
              <a:ea typeface="+mj-ea"/>
              <a:cs typeface="+mj-cs"/>
            </a:endParaRPr>
          </a:p>
        </p:txBody>
      </p:sp>
      <p:sp>
        <p:nvSpPr>
          <p:cNvPr id="40" name="Rectangle 30">
            <a:extLst>
              <a:ext uri="{FF2B5EF4-FFF2-40B4-BE49-F238E27FC236}">
                <a16:creationId xmlns:a16="http://schemas.microsoft.com/office/drawing/2014/main" id="{F7117410-A2A4-4085-9ADC-46744551DB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2772" y="0"/>
            <a:ext cx="10506456" cy="19138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1" name="Rectangle 32">
            <a:extLst>
              <a:ext uri="{FF2B5EF4-FFF2-40B4-BE49-F238E27FC236}">
                <a16:creationId xmlns:a16="http://schemas.microsoft.com/office/drawing/2014/main" id="{99F74EB5-E547-4FB4-95F5-BCC788F3C4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1512994"/>
            <a:ext cx="1050645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97CE3149-0839-6C65-CBBE-584047A56634}"/>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endParaRPr lang="en-US"/>
          </a:p>
        </p:txBody>
      </p:sp>
      <p:sp>
        <p:nvSpPr>
          <p:cNvPr id="20" name="TextBox 19">
            <a:extLst>
              <a:ext uri="{FF2B5EF4-FFF2-40B4-BE49-F238E27FC236}">
                <a16:creationId xmlns:a16="http://schemas.microsoft.com/office/drawing/2014/main" id="{8FBA22CA-6B01-11A8-3CE4-845A83195508}"/>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endParaRPr lang="en-US"/>
          </a:p>
        </p:txBody>
      </p:sp>
      <p:graphicFrame>
        <p:nvGraphicFramePr>
          <p:cNvPr id="18" name="Content Placeholder 17">
            <a:extLst>
              <a:ext uri="{FF2B5EF4-FFF2-40B4-BE49-F238E27FC236}">
                <a16:creationId xmlns:a16="http://schemas.microsoft.com/office/drawing/2014/main" id="{6EAF5D7C-F2E9-8CF2-3AED-70BDA6709E08}"/>
              </a:ext>
            </a:extLst>
          </p:cNvPr>
          <p:cNvGraphicFramePr>
            <a:graphicFrameLocks noGrp="1"/>
          </p:cNvGraphicFramePr>
          <p:nvPr>
            <p:ph idx="1"/>
          </p:nvPr>
        </p:nvGraphicFramePr>
        <p:xfrm>
          <a:off x="1057220" y="1737360"/>
          <a:ext cx="10068417" cy="4535428"/>
        </p:xfrm>
        <a:graphic>
          <a:graphicData uri="http://schemas.openxmlformats.org/drawingml/2006/table">
            <a:tbl>
              <a:tblPr firstRow="1" firstCol="1" bandRow="1">
                <a:tableStyleId>{5C22544A-7EE6-4342-B048-85BDC9FD1C3A}</a:tableStyleId>
              </a:tblPr>
              <a:tblGrid>
                <a:gridCol w="801382">
                  <a:extLst>
                    <a:ext uri="{9D8B030D-6E8A-4147-A177-3AD203B41FA5}">
                      <a16:colId xmlns:a16="http://schemas.microsoft.com/office/drawing/2014/main" val="4144943990"/>
                    </a:ext>
                  </a:extLst>
                </a:gridCol>
                <a:gridCol w="5384123">
                  <a:extLst>
                    <a:ext uri="{9D8B030D-6E8A-4147-A177-3AD203B41FA5}">
                      <a16:colId xmlns:a16="http://schemas.microsoft.com/office/drawing/2014/main" val="22947533"/>
                    </a:ext>
                  </a:extLst>
                </a:gridCol>
                <a:gridCol w="3882912">
                  <a:extLst>
                    <a:ext uri="{9D8B030D-6E8A-4147-A177-3AD203B41FA5}">
                      <a16:colId xmlns:a16="http://schemas.microsoft.com/office/drawing/2014/main" val="4063868433"/>
                    </a:ext>
                  </a:extLst>
                </a:gridCol>
              </a:tblGrid>
              <a:tr h="395614">
                <a:tc>
                  <a:txBody>
                    <a:bodyPr/>
                    <a:lstStyle/>
                    <a:p>
                      <a:pPr algn="ctr"/>
                      <a:r>
                        <a:rPr lang="en-US" sz="1200">
                          <a:effectLst/>
                        </a:rPr>
                        <a:t>Serial Number</a:t>
                      </a:r>
                      <a:endParaRPr lang="en-US" sz="2700">
                        <a:effectLst/>
                      </a:endParaRPr>
                    </a:p>
                  </a:txBody>
                  <a:tcPr marL="79476" marR="79476" marT="0" marB="0" anchor="ctr"/>
                </a:tc>
                <a:tc>
                  <a:txBody>
                    <a:bodyPr/>
                    <a:lstStyle/>
                    <a:p>
                      <a:pPr algn="ctr"/>
                      <a:r>
                        <a:rPr lang="en-US" sz="1200">
                          <a:effectLst/>
                        </a:rPr>
                        <a:t>Journals &amp; Conference Papers</a:t>
                      </a:r>
                      <a:endParaRPr lang="en-US" sz="2700">
                        <a:effectLst/>
                      </a:endParaRPr>
                    </a:p>
                  </a:txBody>
                  <a:tcPr marL="79476" marR="79476" marT="0" marB="0" anchor="ctr"/>
                </a:tc>
                <a:tc>
                  <a:txBody>
                    <a:bodyPr/>
                    <a:lstStyle/>
                    <a:p>
                      <a:pPr algn="ctr"/>
                      <a:r>
                        <a:rPr lang="en-US" sz="1200">
                          <a:effectLst/>
                        </a:rPr>
                        <a:t>Websites</a:t>
                      </a:r>
                      <a:endParaRPr lang="en-US" sz="2700">
                        <a:effectLst/>
                      </a:endParaRPr>
                    </a:p>
                  </a:txBody>
                  <a:tcPr marL="79476" marR="79476" marT="0" marB="0" anchor="ctr"/>
                </a:tc>
                <a:extLst>
                  <a:ext uri="{0D108BD9-81ED-4DB2-BD59-A6C34878D82A}">
                    <a16:rowId xmlns:a16="http://schemas.microsoft.com/office/drawing/2014/main" val="1735205811"/>
                  </a:ext>
                </a:extLst>
              </a:tr>
              <a:tr h="572227">
                <a:tc>
                  <a:txBody>
                    <a:bodyPr/>
                    <a:lstStyle/>
                    <a:p>
                      <a:pPr algn="ctr"/>
                      <a:r>
                        <a:rPr lang="en-US" sz="1200">
                          <a:effectLst/>
                        </a:rPr>
                        <a:t>1</a:t>
                      </a:r>
                      <a:endParaRPr lang="en-US" sz="2700">
                        <a:effectLst/>
                      </a:endParaRPr>
                    </a:p>
                  </a:txBody>
                  <a:tcPr marL="79476" marR="79476" marT="0" marB="0" anchor="ctr"/>
                </a:tc>
                <a:tc>
                  <a:txBody>
                    <a:bodyPr/>
                    <a:lstStyle/>
                    <a:p>
                      <a:pPr algn="ctr"/>
                      <a:r>
                        <a:rPr lang="en-US" sz="1200">
                          <a:effectLst/>
                        </a:rPr>
                        <a:t>Arduino-Based Cleaner Robot, International Journal of Engineering Research &amp; Technology (IJERT), ICIATE - 2017 Conference Proceedings, Special Issue - 2017, ISSN: 2278-0181</a:t>
                      </a:r>
                      <a:endParaRPr lang="en-US" sz="2700">
                        <a:effectLst/>
                      </a:endParaRPr>
                    </a:p>
                  </a:txBody>
                  <a:tcPr marL="79476" marR="79476" marT="0" marB="0" anchor="ctr"/>
                </a:tc>
                <a:tc>
                  <a:txBody>
                    <a:bodyPr/>
                    <a:lstStyle/>
                    <a:p>
                      <a:pPr algn="ctr"/>
                      <a:r>
                        <a:rPr lang="en-US" sz="1200">
                          <a:effectLst/>
                        </a:rPr>
                        <a:t>Arduino Home Page - Hardware | Software | Cloud | Documentation | Community | Blog | About</a:t>
                      </a:r>
                      <a:endParaRPr lang="en-US" sz="2700">
                        <a:effectLst/>
                      </a:endParaRPr>
                    </a:p>
                  </a:txBody>
                  <a:tcPr marL="79476" marR="79476" marT="0" marB="0" anchor="ctr"/>
                </a:tc>
                <a:extLst>
                  <a:ext uri="{0D108BD9-81ED-4DB2-BD59-A6C34878D82A}">
                    <a16:rowId xmlns:a16="http://schemas.microsoft.com/office/drawing/2014/main" val="445464896"/>
                  </a:ext>
                </a:extLst>
              </a:tr>
              <a:tr h="572227">
                <a:tc>
                  <a:txBody>
                    <a:bodyPr/>
                    <a:lstStyle/>
                    <a:p>
                      <a:pPr algn="ctr"/>
                      <a:r>
                        <a:rPr lang="en-US" sz="1200">
                          <a:effectLst/>
                        </a:rPr>
                        <a:t>2</a:t>
                      </a:r>
                      <a:endParaRPr lang="en-US" sz="2700">
                        <a:effectLst/>
                      </a:endParaRPr>
                    </a:p>
                  </a:txBody>
                  <a:tcPr marL="79476" marR="79476" marT="0" marB="0" anchor="ctr"/>
                </a:tc>
                <a:tc>
                  <a:txBody>
                    <a:bodyPr/>
                    <a:lstStyle/>
                    <a:p>
                      <a:pPr algn="ctr"/>
                      <a:r>
                        <a:rPr lang="en-US" sz="1200">
                          <a:effectLst/>
                        </a:rPr>
                        <a:t>Manasa M, Vidyashree T S, Bindushree V, Sanjana Rao, Gowra P S, Smart vacuum cleaner, Global Transitions Proceedings, Volume 2, Issue 2, 2021, Pages 553-558, ISSN 2666-285X</a:t>
                      </a:r>
                      <a:endParaRPr lang="en-US" sz="2700">
                        <a:effectLst/>
                      </a:endParaRPr>
                    </a:p>
                  </a:txBody>
                  <a:tcPr marL="79476" marR="79476" marT="0" marB="0" anchor="ctr"/>
                </a:tc>
                <a:tc>
                  <a:txBody>
                    <a:bodyPr/>
                    <a:lstStyle/>
                    <a:p>
                      <a:pPr algn="ctr"/>
                      <a:r>
                        <a:rPr lang="en-US" sz="1200">
                          <a:effectLst/>
                        </a:rPr>
                        <a:t>Circuit Digest, Microcontroller-Based Projects, Build your Own Arduino-Based Smart Vacuum Cleaner Robot for Automatic Floor Cleaning</a:t>
                      </a:r>
                      <a:endParaRPr lang="en-US" sz="2700">
                        <a:effectLst/>
                      </a:endParaRPr>
                    </a:p>
                  </a:txBody>
                  <a:tcPr marL="79476" marR="79476" marT="0" marB="0" anchor="ctr"/>
                </a:tc>
                <a:extLst>
                  <a:ext uri="{0D108BD9-81ED-4DB2-BD59-A6C34878D82A}">
                    <a16:rowId xmlns:a16="http://schemas.microsoft.com/office/drawing/2014/main" val="2036470241"/>
                  </a:ext>
                </a:extLst>
              </a:tr>
              <a:tr h="748840">
                <a:tc>
                  <a:txBody>
                    <a:bodyPr/>
                    <a:lstStyle/>
                    <a:p>
                      <a:pPr algn="ctr"/>
                      <a:r>
                        <a:rPr lang="en-US" sz="1200">
                          <a:effectLst/>
                        </a:rPr>
                        <a:t>3</a:t>
                      </a:r>
                      <a:endParaRPr lang="en-US" sz="2700">
                        <a:effectLst/>
                      </a:endParaRPr>
                    </a:p>
                  </a:txBody>
                  <a:tcPr marL="79476" marR="79476" marT="0" marB="0" anchor="ctr"/>
                </a:tc>
                <a:tc>
                  <a:txBody>
                    <a:bodyPr/>
                    <a:lstStyle/>
                    <a:p>
                      <a:pPr algn="ctr"/>
                      <a:r>
                        <a:rPr lang="en-US" sz="1200">
                          <a:effectLst/>
                        </a:rPr>
                        <a:t>Mohd Annuar, Khalil &amp; Dahari, R.M. &amp; Harun, Mohamad Haniff &amp; Sapiee, Mohd &amp; ab hadi, Nik. (2018). Design and implementation of vacuum cleaner robot using Arduino and smartphone. Journal of Engineering and Applied Sciences. 13. 5692-5698. 10.3923/jeasci.2018.5692.5698.</a:t>
                      </a:r>
                      <a:endParaRPr lang="en-US" sz="2700">
                        <a:effectLst/>
                      </a:endParaRPr>
                    </a:p>
                  </a:txBody>
                  <a:tcPr marL="79476" marR="79476" marT="0" marB="0" anchor="ctr"/>
                </a:tc>
                <a:tc>
                  <a:txBody>
                    <a:bodyPr/>
                    <a:lstStyle/>
                    <a:p>
                      <a:pPr algn="ctr"/>
                      <a:r>
                        <a:rPr lang="en-US" sz="1200">
                          <a:effectLst/>
                        </a:rPr>
                        <a:t>Circuit Digest, Microcontroller-Based Projects, DIY Smart Vacuum Cleaning Robot using Arduino</a:t>
                      </a:r>
                      <a:endParaRPr lang="en-US" sz="2700">
                        <a:effectLst/>
                      </a:endParaRPr>
                    </a:p>
                  </a:txBody>
                  <a:tcPr marL="79476" marR="79476" marT="0" marB="0" anchor="ctr"/>
                </a:tc>
                <a:extLst>
                  <a:ext uri="{0D108BD9-81ED-4DB2-BD59-A6C34878D82A}">
                    <a16:rowId xmlns:a16="http://schemas.microsoft.com/office/drawing/2014/main" val="1881683795"/>
                  </a:ext>
                </a:extLst>
              </a:tr>
              <a:tr h="925453">
                <a:tc>
                  <a:txBody>
                    <a:bodyPr/>
                    <a:lstStyle/>
                    <a:p>
                      <a:pPr algn="ctr"/>
                      <a:r>
                        <a:rPr lang="en-US" sz="1200">
                          <a:effectLst/>
                        </a:rPr>
                        <a:t>4</a:t>
                      </a:r>
                      <a:endParaRPr lang="en-US" sz="2700">
                        <a:effectLst/>
                      </a:endParaRPr>
                    </a:p>
                  </a:txBody>
                  <a:tcPr marL="79476" marR="79476" marT="0" marB="0" anchor="ctr"/>
                </a:tc>
                <a:tc>
                  <a:txBody>
                    <a:bodyPr/>
                    <a:lstStyle/>
                    <a:p>
                      <a:pPr algn="ctr"/>
                      <a:r>
                        <a:rPr lang="en-US" sz="1200">
                          <a:effectLst/>
                        </a:rPr>
                        <a:t>P. B. Jarande, S. P. Murakar, N. S. Vast, N. P. Ubale and S. S. Saraf, "Robotic Vacuum Cleaner Using Arduino with Wi-Fi," 2018 Second International Conference on Inventive Communication and Computational Technologies (ICICCT), Coimbatore, India, 2018, pp. 1513-1517, DOI: 10.1109/ICICCT.2018.8473256.</a:t>
                      </a:r>
                      <a:endParaRPr lang="en-US" sz="2700">
                        <a:effectLst/>
                      </a:endParaRPr>
                    </a:p>
                  </a:txBody>
                  <a:tcPr marL="79476" marR="79476" marT="0" marB="0" anchor="ctr"/>
                </a:tc>
                <a:tc>
                  <a:txBody>
                    <a:bodyPr/>
                    <a:lstStyle/>
                    <a:p>
                      <a:pPr algn="ctr"/>
                      <a:r>
                        <a:rPr lang="en-US" sz="1200">
                          <a:effectLst/>
                        </a:rPr>
                        <a:t>Circuit Digest, Microcontroller-Based Projects, Distance Measurement using Ultrasonic Sensor and Arduino</a:t>
                      </a:r>
                      <a:endParaRPr lang="en-US" sz="2700">
                        <a:effectLst/>
                      </a:endParaRPr>
                    </a:p>
                  </a:txBody>
                  <a:tcPr marL="79476" marR="79476" marT="0" marB="0" anchor="ctr"/>
                </a:tc>
                <a:extLst>
                  <a:ext uri="{0D108BD9-81ED-4DB2-BD59-A6C34878D82A}">
                    <a16:rowId xmlns:a16="http://schemas.microsoft.com/office/drawing/2014/main" val="629083559"/>
                  </a:ext>
                </a:extLst>
              </a:tr>
              <a:tr h="572227">
                <a:tc>
                  <a:txBody>
                    <a:bodyPr/>
                    <a:lstStyle/>
                    <a:p>
                      <a:pPr algn="ctr"/>
                      <a:r>
                        <a:rPr lang="en-US" sz="1200">
                          <a:effectLst/>
                        </a:rPr>
                        <a:t>5</a:t>
                      </a:r>
                      <a:endParaRPr lang="en-US" sz="2700">
                        <a:effectLst/>
                      </a:endParaRPr>
                    </a:p>
                  </a:txBody>
                  <a:tcPr marL="79476" marR="79476" marT="0" marB="0" anchor="ctr"/>
                </a:tc>
                <a:tc>
                  <a:txBody>
                    <a:bodyPr/>
                    <a:lstStyle/>
                    <a:p>
                      <a:pPr algn="ctr"/>
                      <a:r>
                        <a:rPr lang="en-US" sz="1200">
                          <a:effectLst/>
                        </a:rPr>
                        <a:t>T.B. Asafa, T.M. Afonja, E.A. Olaniyan, H.O. Alade, Development of a vacuum cleaner robot, Alexandria Engineering Journal, Volume 57, Issue 4, 2018, Pages 2911-2920, ISSN 1110-0168</a:t>
                      </a:r>
                      <a:endParaRPr lang="en-US" sz="2700">
                        <a:effectLst/>
                      </a:endParaRPr>
                    </a:p>
                  </a:txBody>
                  <a:tcPr marL="79476" marR="79476" marT="0" marB="0" anchor="ctr"/>
                </a:tc>
                <a:tc>
                  <a:txBody>
                    <a:bodyPr/>
                    <a:lstStyle/>
                    <a:p>
                      <a:pPr algn="ctr"/>
                      <a:r>
                        <a:rPr lang="en-US" sz="1200">
                          <a:effectLst/>
                        </a:rPr>
                        <a:t>Components 101, Servo Motor SG-90 and MG90S Metal Gear Micro Servo Motor</a:t>
                      </a:r>
                      <a:endParaRPr lang="en-US" sz="2700">
                        <a:effectLst/>
                      </a:endParaRPr>
                    </a:p>
                  </a:txBody>
                  <a:tcPr marL="79476" marR="79476" marT="0" marB="0" anchor="ctr"/>
                </a:tc>
                <a:extLst>
                  <a:ext uri="{0D108BD9-81ED-4DB2-BD59-A6C34878D82A}">
                    <a16:rowId xmlns:a16="http://schemas.microsoft.com/office/drawing/2014/main" val="3366672264"/>
                  </a:ext>
                </a:extLst>
              </a:tr>
              <a:tr h="748840">
                <a:tc>
                  <a:txBody>
                    <a:bodyPr/>
                    <a:lstStyle/>
                    <a:p>
                      <a:pPr algn="ctr"/>
                      <a:r>
                        <a:rPr lang="en-US" sz="1200">
                          <a:effectLst/>
                        </a:rPr>
                        <a:t>6</a:t>
                      </a:r>
                      <a:endParaRPr lang="en-US" sz="2700">
                        <a:effectLst/>
                      </a:endParaRPr>
                    </a:p>
                  </a:txBody>
                  <a:tcPr marL="79476" marR="79476" marT="0" marB="0" anchor="ctr"/>
                </a:tc>
                <a:tc>
                  <a:txBody>
                    <a:bodyPr/>
                    <a:lstStyle/>
                    <a:p>
                      <a:pPr algn="ctr"/>
                      <a:r>
                        <a:rPr lang="en-US" sz="1200">
                          <a:effectLst/>
                        </a:rPr>
                        <a:t>Y. -W. Bai and M. -F. Hsueh, "Using an adaptive iterative learning algorithm for the planning of the path of an autonomous robotic vacuum cleaner," The 1st IEEE Global Conference on Consumer Electronics 2012, Tokyo, Japan, 2012, pp. 401-405, DOI: 10.1109/GCCE.2012.6379640.</a:t>
                      </a:r>
                      <a:endParaRPr lang="en-US" sz="2700">
                        <a:effectLst/>
                      </a:endParaRPr>
                    </a:p>
                  </a:txBody>
                  <a:tcPr marL="79476" marR="79476" marT="0" marB="0" anchor="ctr"/>
                </a:tc>
                <a:tc>
                  <a:txBody>
                    <a:bodyPr/>
                    <a:lstStyle/>
                    <a:p>
                      <a:pPr algn="ctr"/>
                      <a:r>
                        <a:rPr lang="en-US" sz="1200">
                          <a:effectLst/>
                        </a:rPr>
                        <a:t>Last Minute Engineers, Control DC, Stepper &amp; Servo with L293D Motor Driver Shield &amp; Arduino</a:t>
                      </a:r>
                      <a:endParaRPr lang="en-US" sz="2700">
                        <a:effectLst/>
                      </a:endParaRPr>
                    </a:p>
                  </a:txBody>
                  <a:tcPr marL="79476" marR="79476" marT="0" marB="0" anchor="ctr"/>
                </a:tc>
                <a:extLst>
                  <a:ext uri="{0D108BD9-81ED-4DB2-BD59-A6C34878D82A}">
                    <a16:rowId xmlns:a16="http://schemas.microsoft.com/office/drawing/2014/main" val="101961904"/>
                  </a:ext>
                </a:extLst>
              </a:tr>
            </a:tbl>
          </a:graphicData>
        </a:graphic>
      </p:graphicFrame>
      <p:sp>
        <p:nvSpPr>
          <p:cNvPr id="3" name="Slide Number Placeholder 2">
            <a:extLst>
              <a:ext uri="{FF2B5EF4-FFF2-40B4-BE49-F238E27FC236}">
                <a16:creationId xmlns:a16="http://schemas.microsoft.com/office/drawing/2014/main" id="{2517578A-B637-14D4-B3E2-083CF4AD661A}"/>
              </a:ext>
            </a:extLst>
          </p:cNvPr>
          <p:cNvSpPr>
            <a:spLocks noGrp="1"/>
          </p:cNvSpPr>
          <p:nvPr>
            <p:ph type="sldNum" sz="quarter" idx="12"/>
          </p:nvPr>
        </p:nvSpPr>
        <p:spPr/>
        <p:txBody>
          <a:bodyPr/>
          <a:lstStyle/>
          <a:p>
            <a:fld id="{330EA680-D336-4FF7-8B7A-9848BB0A1C32}" type="slidenum">
              <a:rPr lang="en-US" smtClean="0"/>
              <a:t>12</a:t>
            </a:fld>
            <a:endParaRPr lang="en-US"/>
          </a:p>
        </p:txBody>
      </p:sp>
    </p:spTree>
    <p:extLst>
      <p:ext uri="{BB962C8B-B14F-4D97-AF65-F5344CB8AC3E}">
        <p14:creationId xmlns:p14="http://schemas.microsoft.com/office/powerpoint/2010/main" val="38174211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FB5B0058-AF13-4859-B429-4EDDE2A26F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7">
            <a:extLst>
              <a:ext uri="{FF2B5EF4-FFF2-40B4-BE49-F238E27FC236}">
                <a16:creationId xmlns:a16="http://schemas.microsoft.com/office/drawing/2014/main" id="{C9EE5CE1-7AFD-3FBF-656B-C5715A2C457B}"/>
              </a:ext>
            </a:extLst>
          </p:cNvPr>
          <p:cNvPicPr>
            <a:picLocks noChangeAspect="1"/>
          </p:cNvPicPr>
          <p:nvPr/>
        </p:nvPicPr>
        <p:blipFill rotWithShape="1">
          <a:blip r:embed="rId2">
            <a:alphaModFix amt="20000"/>
            <a:extLst>
              <a:ext uri="{837473B0-CC2E-450A-ABE3-18F120FF3D39}">
                <a1611:picAttrSrcUrl xmlns:a1611="http://schemas.microsoft.com/office/drawing/2016/11/main" r:id="rId3"/>
              </a:ext>
            </a:extLst>
          </a:blip>
          <a:srcRect t="7640" b="8854"/>
          <a:stretch/>
        </p:blipFill>
        <p:spPr>
          <a:xfrm>
            <a:off x="128585" y="115194"/>
            <a:ext cx="11934817" cy="6627613"/>
          </a:xfrm>
          <a:prstGeom prst="rect">
            <a:avLst/>
          </a:prstGeom>
          <a:ln>
            <a:noFill/>
          </a:ln>
        </p:spPr>
      </p:pic>
      <p:sp>
        <p:nvSpPr>
          <p:cNvPr id="2" name="Title 1">
            <a:extLst>
              <a:ext uri="{FF2B5EF4-FFF2-40B4-BE49-F238E27FC236}">
                <a16:creationId xmlns:a16="http://schemas.microsoft.com/office/drawing/2014/main" id="{F8AC614D-6D50-7910-4B05-C2E7371D1A72}"/>
              </a:ext>
            </a:extLst>
          </p:cNvPr>
          <p:cNvSpPr>
            <a:spLocks noGrp="1"/>
          </p:cNvSpPr>
          <p:nvPr>
            <p:ph type="ctrTitle"/>
          </p:nvPr>
        </p:nvSpPr>
        <p:spPr>
          <a:xfrm>
            <a:off x="947738" y="1714504"/>
            <a:ext cx="10253661" cy="1671634"/>
          </a:xfrm>
        </p:spPr>
        <p:txBody>
          <a:bodyPr>
            <a:normAutofit/>
          </a:bodyPr>
          <a:lstStyle/>
          <a:p>
            <a:r>
              <a:rPr lang="en-US" sz="5000" b="1" dirty="0">
                <a:solidFill>
                  <a:schemeClr val="bg1"/>
                </a:solidFill>
                <a:cs typeface="Calibri Light"/>
              </a:rPr>
              <a:t>Problem Statement</a:t>
            </a:r>
          </a:p>
        </p:txBody>
      </p:sp>
      <p:sp>
        <p:nvSpPr>
          <p:cNvPr id="3" name="Content Placeholder 2">
            <a:extLst>
              <a:ext uri="{FF2B5EF4-FFF2-40B4-BE49-F238E27FC236}">
                <a16:creationId xmlns:a16="http://schemas.microsoft.com/office/drawing/2014/main" id="{8B53DA7B-357F-995D-0B79-28962AB4BEBF}"/>
              </a:ext>
            </a:extLst>
          </p:cNvPr>
          <p:cNvSpPr>
            <a:spLocks noGrp="1"/>
          </p:cNvSpPr>
          <p:nvPr>
            <p:ph type="subTitle" idx="1"/>
          </p:nvPr>
        </p:nvSpPr>
        <p:spPr>
          <a:xfrm>
            <a:off x="947739" y="3930650"/>
            <a:ext cx="10253660" cy="1655762"/>
          </a:xfrm>
        </p:spPr>
        <p:txBody>
          <a:bodyPr vert="horz" lIns="91440" tIns="45720" rIns="91440" bIns="45720" rtlCol="0" anchor="t">
            <a:noAutofit/>
          </a:bodyPr>
          <a:lstStyle/>
          <a:p>
            <a:pPr marL="0" indent="0">
              <a:buNone/>
            </a:pPr>
            <a:r>
              <a:rPr lang="en-US" dirty="0">
                <a:solidFill>
                  <a:schemeClr val="bg1"/>
                </a:solidFill>
                <a:ea typeface="+mn-lt"/>
                <a:cs typeface="+mn-lt"/>
              </a:rPr>
              <a:t>To design and implement an autonomous vacuum robot that can perform dry and wet cleaning of floors with obstacle avoidance, collision detection, status display, and automatic system features using Arduino Uno, motors, sensors, and a smartphone app for remote control and monitoring.</a:t>
            </a:r>
            <a:endParaRPr lang="en-US">
              <a:solidFill>
                <a:schemeClr val="bg1"/>
              </a:solidFill>
              <a:cs typeface="Calibri" panose="020F0502020204030204"/>
            </a:endParaRPr>
          </a:p>
        </p:txBody>
      </p:sp>
      <p:sp>
        <p:nvSpPr>
          <p:cNvPr id="39" name="Rectangle 38">
            <a:extLst>
              <a:ext uri="{FF2B5EF4-FFF2-40B4-BE49-F238E27FC236}">
                <a16:creationId xmlns:a16="http://schemas.microsoft.com/office/drawing/2014/main" id="{D84C2E9E-0B5D-4B5F-9A1F-70EBDCE390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8596" y="115193"/>
            <a:ext cx="11934817"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Straight Connector 40">
            <a:extLst>
              <a:ext uri="{FF2B5EF4-FFF2-40B4-BE49-F238E27FC236}">
                <a16:creationId xmlns:a16="http://schemas.microsoft.com/office/drawing/2014/main" id="{2D07C3A8-02AE-4DC1-B13F-A6AA2ECA9FF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8585" y="3681408"/>
            <a:ext cx="1193482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85585F8E-1947-5892-252F-1E669FA424A7}"/>
              </a:ext>
            </a:extLst>
          </p:cNvPr>
          <p:cNvSpPr>
            <a:spLocks noGrp="1"/>
          </p:cNvSpPr>
          <p:nvPr>
            <p:ph type="sldNum" sz="quarter" idx="12"/>
          </p:nvPr>
        </p:nvSpPr>
        <p:spPr/>
        <p:txBody>
          <a:bodyPr/>
          <a:lstStyle/>
          <a:p>
            <a:fld id="{330EA680-D336-4FF7-8B7A-9848BB0A1C32}" type="slidenum">
              <a:rPr lang="en-US" smtClean="0"/>
              <a:t>2</a:t>
            </a:fld>
            <a:endParaRPr lang="en-US"/>
          </a:p>
        </p:txBody>
      </p:sp>
    </p:spTree>
    <p:extLst>
      <p:ext uri="{BB962C8B-B14F-4D97-AF65-F5344CB8AC3E}">
        <p14:creationId xmlns:p14="http://schemas.microsoft.com/office/powerpoint/2010/main" val="40939668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8" name="Rectangle 262">
            <a:extLst>
              <a:ext uri="{FF2B5EF4-FFF2-40B4-BE49-F238E27FC236}">
                <a16:creationId xmlns:a16="http://schemas.microsoft.com/office/drawing/2014/main" id="{8380AD67-C5CA-4918-B4BB-C359BB03EE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8516ABF-5D42-5239-D949-5CB42D179563}"/>
              </a:ext>
            </a:extLst>
          </p:cNvPr>
          <p:cNvSpPr>
            <a:spLocks noGrp="1"/>
          </p:cNvSpPr>
          <p:nvPr>
            <p:ph type="title"/>
          </p:nvPr>
        </p:nvSpPr>
        <p:spPr>
          <a:xfrm>
            <a:off x="5080216" y="1076324"/>
            <a:ext cx="6272784" cy="1535051"/>
          </a:xfrm>
        </p:spPr>
        <p:txBody>
          <a:bodyPr anchor="b">
            <a:normAutofit/>
          </a:bodyPr>
          <a:lstStyle/>
          <a:p>
            <a:r>
              <a:rPr lang="en-US" sz="5200">
                <a:cs typeface="Calibri Light"/>
              </a:rPr>
              <a:t>Literature Survey – Paper I: ScienceDirect</a:t>
            </a:r>
            <a:endParaRPr lang="en-US" sz="5200"/>
          </a:p>
        </p:txBody>
      </p:sp>
      <p:pic>
        <p:nvPicPr>
          <p:cNvPr id="258" name="Picture 258" descr="Calendar&#10;&#10;Description automatically generated">
            <a:extLst>
              <a:ext uri="{FF2B5EF4-FFF2-40B4-BE49-F238E27FC236}">
                <a16:creationId xmlns:a16="http://schemas.microsoft.com/office/drawing/2014/main" id="{C914C6C7-2780-011E-84A8-8500D47CC160}"/>
              </a:ext>
            </a:extLst>
          </p:cNvPr>
          <p:cNvPicPr>
            <a:picLocks noChangeAspect="1"/>
          </p:cNvPicPr>
          <p:nvPr/>
        </p:nvPicPr>
        <p:blipFill rotWithShape="1">
          <a:blip r:embed="rId2"/>
          <a:srcRect l="5304" r="6811"/>
          <a:stretch/>
        </p:blipFill>
        <p:spPr>
          <a:xfrm>
            <a:off x="20" y="10"/>
            <a:ext cx="4505305" cy="6857990"/>
          </a:xfrm>
          <a:prstGeom prst="rect">
            <a:avLst/>
          </a:prstGeom>
        </p:spPr>
      </p:pic>
      <p:sp>
        <p:nvSpPr>
          <p:cNvPr id="269" name="!!accent">
            <a:extLst>
              <a:ext uri="{FF2B5EF4-FFF2-40B4-BE49-F238E27FC236}">
                <a16:creationId xmlns:a16="http://schemas.microsoft.com/office/drawing/2014/main" id="{EABAD4DA-87BA-4F70-9EF0-45C6BCF17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17960" y="36338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7" name="Rectangle 266">
            <a:extLst>
              <a:ext uri="{FF2B5EF4-FFF2-40B4-BE49-F238E27FC236}">
                <a16:creationId xmlns:a16="http://schemas.microsoft.com/office/drawing/2014/main" id="{915128D9-2797-47FA-B6FE-EC24E6B843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99266" y="2935541"/>
            <a:ext cx="621792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5" name="Content Placeholder 2">
            <a:extLst>
              <a:ext uri="{FF2B5EF4-FFF2-40B4-BE49-F238E27FC236}">
                <a16:creationId xmlns:a16="http://schemas.microsoft.com/office/drawing/2014/main" id="{BA124F10-88AF-DBA5-E2AF-59AB55E2B93D}"/>
              </a:ext>
            </a:extLst>
          </p:cNvPr>
          <p:cNvGraphicFramePr>
            <a:graphicFrameLocks noGrp="1"/>
          </p:cNvGraphicFramePr>
          <p:nvPr>
            <p:ph idx="1"/>
            <p:extLst>
              <p:ext uri="{D42A27DB-BD31-4B8C-83A1-F6EECF244321}">
                <p14:modId xmlns:p14="http://schemas.microsoft.com/office/powerpoint/2010/main" val="2028690558"/>
              </p:ext>
            </p:extLst>
          </p:nvPr>
        </p:nvGraphicFramePr>
        <p:xfrm>
          <a:off x="5080216" y="3351276"/>
          <a:ext cx="6272784" cy="282568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57" name="Graphic 125" descr="Pin with solid fill">
            <a:extLst>
              <a:ext uri="{FF2B5EF4-FFF2-40B4-BE49-F238E27FC236}">
                <a16:creationId xmlns:a16="http://schemas.microsoft.com/office/drawing/2014/main" id="{DE09226B-5939-6315-AC09-21F5306C4E5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rot="16200000">
            <a:off x="-1073" y="6132490"/>
            <a:ext cx="721217" cy="710485"/>
          </a:xfrm>
          <a:prstGeom prst="rect">
            <a:avLst/>
          </a:prstGeom>
        </p:spPr>
      </p:pic>
      <p:pic>
        <p:nvPicPr>
          <p:cNvPr id="359" name="Graphic 125" descr="Pin with solid fill">
            <a:extLst>
              <a:ext uri="{FF2B5EF4-FFF2-40B4-BE49-F238E27FC236}">
                <a16:creationId xmlns:a16="http://schemas.microsoft.com/office/drawing/2014/main" id="{8788394F-32B5-F89C-0931-06C07738890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73" y="4293"/>
            <a:ext cx="721217" cy="710485"/>
          </a:xfrm>
          <a:prstGeom prst="rect">
            <a:avLst/>
          </a:prstGeom>
        </p:spPr>
      </p:pic>
      <p:sp>
        <p:nvSpPr>
          <p:cNvPr id="36" name="Slide Number Placeholder 35">
            <a:extLst>
              <a:ext uri="{FF2B5EF4-FFF2-40B4-BE49-F238E27FC236}">
                <a16:creationId xmlns:a16="http://schemas.microsoft.com/office/drawing/2014/main" id="{BAB43969-BA87-F584-7659-31EDD9E1301D}"/>
              </a:ext>
            </a:extLst>
          </p:cNvPr>
          <p:cNvSpPr>
            <a:spLocks noGrp="1"/>
          </p:cNvSpPr>
          <p:nvPr>
            <p:ph type="sldNum" sz="quarter" idx="12"/>
          </p:nvPr>
        </p:nvSpPr>
        <p:spPr/>
        <p:txBody>
          <a:bodyPr/>
          <a:lstStyle/>
          <a:p>
            <a:fld id="{330EA680-D336-4FF7-8B7A-9848BB0A1C32}" type="slidenum">
              <a:rPr lang="en-US" smtClean="0"/>
              <a:t>3</a:t>
            </a:fld>
            <a:endParaRPr lang="en-US"/>
          </a:p>
        </p:txBody>
      </p:sp>
    </p:spTree>
    <p:extLst>
      <p:ext uri="{BB962C8B-B14F-4D97-AF65-F5344CB8AC3E}">
        <p14:creationId xmlns:p14="http://schemas.microsoft.com/office/powerpoint/2010/main" val="9177375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8" name="Rectangle 132">
            <a:extLst>
              <a:ext uri="{FF2B5EF4-FFF2-40B4-BE49-F238E27FC236}">
                <a16:creationId xmlns:a16="http://schemas.microsoft.com/office/drawing/2014/main" id="{6ECA6DCB-B7E1-40A9-9524-540C6DA40B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DD15E7D-F1B5-0746-A5D1-2E423B20912D}"/>
              </a:ext>
            </a:extLst>
          </p:cNvPr>
          <p:cNvSpPr>
            <a:spLocks noGrp="1"/>
          </p:cNvSpPr>
          <p:nvPr>
            <p:ph type="title"/>
          </p:nvPr>
        </p:nvSpPr>
        <p:spPr>
          <a:xfrm>
            <a:off x="589560" y="856180"/>
            <a:ext cx="5279408" cy="1128068"/>
          </a:xfrm>
        </p:spPr>
        <p:txBody>
          <a:bodyPr anchor="ctr">
            <a:normAutofit/>
          </a:bodyPr>
          <a:lstStyle/>
          <a:p>
            <a:r>
              <a:rPr lang="en-US" sz="3700">
                <a:ea typeface="+mj-lt"/>
                <a:cs typeface="+mj-lt"/>
              </a:rPr>
              <a:t>Literature Survey – Paper II: IEEE</a:t>
            </a:r>
          </a:p>
        </p:txBody>
      </p:sp>
      <p:grpSp>
        <p:nvGrpSpPr>
          <p:cNvPr id="179" name="Group 134">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136" name="Rectangle 135">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Rectangle 136">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1" name="Rectangle 138">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123821"/>
            <a:ext cx="4975066"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 name="Rectangle 140">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Rectangle 142">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9687" y="357447"/>
            <a:ext cx="4845488" cy="292358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8" name="Picture 128" descr="Diagram, schematic&#10;&#10;Description automatically generated">
            <a:extLst>
              <a:ext uri="{FF2B5EF4-FFF2-40B4-BE49-F238E27FC236}">
                <a16:creationId xmlns:a16="http://schemas.microsoft.com/office/drawing/2014/main" id="{5499E21F-6265-F2F8-5C43-C2ADBA26C711}"/>
              </a:ext>
            </a:extLst>
          </p:cNvPr>
          <p:cNvPicPr>
            <a:picLocks noChangeAspect="1"/>
          </p:cNvPicPr>
          <p:nvPr/>
        </p:nvPicPr>
        <p:blipFill rotWithShape="1">
          <a:blip r:embed="rId2"/>
          <a:srcRect t="12058" r="2" b="47562"/>
          <a:stretch/>
        </p:blipFill>
        <p:spPr>
          <a:xfrm>
            <a:off x="7083423" y="581892"/>
            <a:ext cx="4397433" cy="2518756"/>
          </a:xfrm>
          <a:prstGeom prst="rect">
            <a:avLst/>
          </a:prstGeom>
        </p:spPr>
      </p:pic>
      <p:sp>
        <p:nvSpPr>
          <p:cNvPr id="184" name="Rectangle 144">
            <a:extLst>
              <a:ext uri="{FF2B5EF4-FFF2-40B4-BE49-F238E27FC236}">
                <a16:creationId xmlns:a16="http://schemas.microsoft.com/office/drawing/2014/main" id="{8CB5D2D7-DF65-4E86-BFBA-FFB9B5ACEB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9687" y="3505479"/>
            <a:ext cx="4845488" cy="292358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7" descr="Diagram&#10;&#10;Description automatically generated">
            <a:extLst>
              <a:ext uri="{FF2B5EF4-FFF2-40B4-BE49-F238E27FC236}">
                <a16:creationId xmlns:a16="http://schemas.microsoft.com/office/drawing/2014/main" id="{6EF3E8D7-DF06-38E1-E952-8F1165C9E2DC}"/>
              </a:ext>
            </a:extLst>
          </p:cNvPr>
          <p:cNvPicPr>
            <a:picLocks noChangeAspect="1"/>
          </p:cNvPicPr>
          <p:nvPr/>
        </p:nvPicPr>
        <p:blipFill rotWithShape="1">
          <a:blip r:embed="rId3"/>
          <a:srcRect r="-1" b="59602"/>
          <a:stretch/>
        </p:blipFill>
        <p:spPr>
          <a:xfrm>
            <a:off x="7083423" y="3707894"/>
            <a:ext cx="4395569" cy="2518756"/>
          </a:xfrm>
          <a:prstGeom prst="rect">
            <a:avLst/>
          </a:prstGeom>
        </p:spPr>
      </p:pic>
      <p:graphicFrame>
        <p:nvGraphicFramePr>
          <p:cNvPr id="5" name="Content Placeholder 2">
            <a:extLst>
              <a:ext uri="{FF2B5EF4-FFF2-40B4-BE49-F238E27FC236}">
                <a16:creationId xmlns:a16="http://schemas.microsoft.com/office/drawing/2014/main" id="{BA1F6895-B980-54CA-680D-DB8D217163C5}"/>
              </a:ext>
            </a:extLst>
          </p:cNvPr>
          <p:cNvGraphicFramePr>
            <a:graphicFrameLocks noGrp="1"/>
          </p:cNvGraphicFramePr>
          <p:nvPr>
            <p:ph idx="1"/>
            <p:extLst>
              <p:ext uri="{D42A27DB-BD31-4B8C-83A1-F6EECF244321}">
                <p14:modId xmlns:p14="http://schemas.microsoft.com/office/powerpoint/2010/main" val="1129833414"/>
              </p:ext>
            </p:extLst>
          </p:nvPr>
        </p:nvGraphicFramePr>
        <p:xfrm>
          <a:off x="590719" y="2330505"/>
          <a:ext cx="5278066" cy="397958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18" name="Graphic 125" descr="Pin with solid fill">
            <a:extLst>
              <a:ext uri="{FF2B5EF4-FFF2-40B4-BE49-F238E27FC236}">
                <a16:creationId xmlns:a16="http://schemas.microsoft.com/office/drawing/2014/main" id="{1B738C65-F9E5-8C21-86CB-544CF348CB7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5400000">
            <a:off x="11203545" y="294067"/>
            <a:ext cx="570964" cy="560232"/>
          </a:xfrm>
          <a:prstGeom prst="rect">
            <a:avLst/>
          </a:prstGeom>
        </p:spPr>
      </p:pic>
      <p:pic>
        <p:nvPicPr>
          <p:cNvPr id="19" name="Graphic 125" descr="Pin with solid fill">
            <a:extLst>
              <a:ext uri="{FF2B5EF4-FFF2-40B4-BE49-F238E27FC236}">
                <a16:creationId xmlns:a16="http://schemas.microsoft.com/office/drawing/2014/main" id="{2D7EF743-BD0D-4DE4-F5B5-924CA70B41C1}"/>
              </a:ext>
            </a:extLst>
          </p:cNvPr>
          <p:cNvPicPr>
            <a:picLocks noChangeAspect="1"/>
          </p:cNvPicPr>
          <p:nvPr/>
        </p:nvPicPr>
        <p:blipFill>
          <a:blip r:embed="rId9">
            <a:extLst>
              <a:ext uri="{96DAC541-7B7A-43D3-8B79-37D633B846F1}">
                <asvg:svgBlip xmlns:asvg="http://schemas.microsoft.com/office/drawing/2016/SVG/main" r:embed="rId11"/>
              </a:ext>
            </a:extLst>
          </a:blip>
          <a:stretch>
            <a:fillRect/>
          </a:stretch>
        </p:blipFill>
        <p:spPr>
          <a:xfrm rot="5400000">
            <a:off x="11203545" y="3427926"/>
            <a:ext cx="570964" cy="560232"/>
          </a:xfrm>
          <a:prstGeom prst="rect">
            <a:avLst/>
          </a:prstGeom>
        </p:spPr>
      </p:pic>
      <p:sp>
        <p:nvSpPr>
          <p:cNvPr id="20" name="Slide Number Placeholder 19">
            <a:extLst>
              <a:ext uri="{FF2B5EF4-FFF2-40B4-BE49-F238E27FC236}">
                <a16:creationId xmlns:a16="http://schemas.microsoft.com/office/drawing/2014/main" id="{B1C02B7D-E2F4-3904-942C-A433228F3D9D}"/>
              </a:ext>
            </a:extLst>
          </p:cNvPr>
          <p:cNvSpPr>
            <a:spLocks noGrp="1"/>
          </p:cNvSpPr>
          <p:nvPr>
            <p:ph type="sldNum" sz="quarter" idx="12"/>
          </p:nvPr>
        </p:nvSpPr>
        <p:spPr>
          <a:xfrm>
            <a:off x="8610600" y="6420744"/>
            <a:ext cx="2743200" cy="365125"/>
          </a:xfrm>
        </p:spPr>
        <p:txBody>
          <a:bodyPr/>
          <a:lstStyle/>
          <a:p>
            <a:fld id="{330EA680-D336-4FF7-8B7A-9848BB0A1C32}" type="slidenum">
              <a:rPr lang="en-US" smtClean="0"/>
              <a:t>4</a:t>
            </a:fld>
            <a:endParaRPr lang="en-US"/>
          </a:p>
        </p:txBody>
      </p:sp>
    </p:spTree>
    <p:extLst>
      <p:ext uri="{BB962C8B-B14F-4D97-AF65-F5344CB8AC3E}">
        <p14:creationId xmlns:p14="http://schemas.microsoft.com/office/powerpoint/2010/main" val="41874689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2" name="Rectangle 91">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8" name="Picture 78" descr="Graphical user interface&#10;&#10;Description automatically generated">
            <a:extLst>
              <a:ext uri="{FF2B5EF4-FFF2-40B4-BE49-F238E27FC236}">
                <a16:creationId xmlns:a16="http://schemas.microsoft.com/office/drawing/2014/main" id="{233C8F64-87B1-07AA-6444-B80AECDC9F9C}"/>
              </a:ext>
            </a:extLst>
          </p:cNvPr>
          <p:cNvPicPr>
            <a:picLocks noChangeAspect="1"/>
          </p:cNvPicPr>
          <p:nvPr/>
        </p:nvPicPr>
        <p:blipFill rotWithShape="1">
          <a:blip r:embed="rId2"/>
          <a:srcRect t="9625" b="37360"/>
          <a:stretch/>
        </p:blipFill>
        <p:spPr>
          <a:xfrm>
            <a:off x="1" y="10"/>
            <a:ext cx="9669642" cy="6857990"/>
          </a:xfrm>
          <a:prstGeom prst="rect">
            <a:avLst/>
          </a:prstGeom>
        </p:spPr>
      </p:pic>
      <p:sp>
        <p:nvSpPr>
          <p:cNvPr id="94" name="Rectangle 93">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79B3B49-7A23-A9FC-40E2-660B7261C802}"/>
              </a:ext>
            </a:extLst>
          </p:cNvPr>
          <p:cNvSpPr>
            <a:spLocks noGrp="1"/>
          </p:cNvSpPr>
          <p:nvPr>
            <p:ph type="title"/>
          </p:nvPr>
        </p:nvSpPr>
        <p:spPr>
          <a:xfrm>
            <a:off x="8089695" y="365125"/>
            <a:ext cx="3822189" cy="1899912"/>
          </a:xfrm>
        </p:spPr>
        <p:txBody>
          <a:bodyPr>
            <a:normAutofit/>
          </a:bodyPr>
          <a:lstStyle/>
          <a:p>
            <a:r>
              <a:rPr lang="en-US" sz="4000" b="1" dirty="0">
                <a:ea typeface="+mj-lt"/>
                <a:cs typeface="+mj-lt"/>
              </a:rPr>
              <a:t>Literature Survey – Paper III: Elsevier</a:t>
            </a:r>
            <a:endParaRPr lang="en-US" sz="4000" b="1" dirty="0"/>
          </a:p>
        </p:txBody>
      </p:sp>
      <p:graphicFrame>
        <p:nvGraphicFramePr>
          <p:cNvPr id="6" name="Content Placeholder 2">
            <a:extLst>
              <a:ext uri="{FF2B5EF4-FFF2-40B4-BE49-F238E27FC236}">
                <a16:creationId xmlns:a16="http://schemas.microsoft.com/office/drawing/2014/main" id="{C98B2E59-BA99-45C2-E4C9-816E209D00F2}"/>
              </a:ext>
            </a:extLst>
          </p:cNvPr>
          <p:cNvGraphicFramePr>
            <a:graphicFrameLocks noGrp="1"/>
          </p:cNvGraphicFramePr>
          <p:nvPr>
            <p:ph idx="1"/>
            <p:extLst>
              <p:ext uri="{D42A27DB-BD31-4B8C-83A1-F6EECF244321}">
                <p14:modId xmlns:p14="http://schemas.microsoft.com/office/powerpoint/2010/main" val="2254314059"/>
              </p:ext>
            </p:extLst>
          </p:nvPr>
        </p:nvGraphicFramePr>
        <p:xfrm>
          <a:off x="7209638" y="2262483"/>
          <a:ext cx="4927626" cy="422571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40" name="Graphic 125" descr="Pin with solid fill">
            <a:extLst>
              <a:ext uri="{FF2B5EF4-FFF2-40B4-BE49-F238E27FC236}">
                <a16:creationId xmlns:a16="http://schemas.microsoft.com/office/drawing/2014/main" id="{8A13C6DA-BEAE-05F3-0CF6-8C97DBCB2AB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73" y="4293"/>
            <a:ext cx="721217" cy="710485"/>
          </a:xfrm>
          <a:prstGeom prst="rect">
            <a:avLst/>
          </a:prstGeom>
        </p:spPr>
      </p:pic>
      <p:pic>
        <p:nvPicPr>
          <p:cNvPr id="242" name="Graphic 125" descr="Pin with solid fill">
            <a:extLst>
              <a:ext uri="{FF2B5EF4-FFF2-40B4-BE49-F238E27FC236}">
                <a16:creationId xmlns:a16="http://schemas.microsoft.com/office/drawing/2014/main" id="{DC0B509D-429B-38CF-CE17-F8C9C934E8B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rot="16200000">
            <a:off x="-1073" y="6132490"/>
            <a:ext cx="721217" cy="710485"/>
          </a:xfrm>
          <a:prstGeom prst="rect">
            <a:avLst/>
          </a:prstGeom>
        </p:spPr>
      </p:pic>
      <p:sp>
        <p:nvSpPr>
          <p:cNvPr id="14" name="Slide Number Placeholder 13">
            <a:extLst>
              <a:ext uri="{FF2B5EF4-FFF2-40B4-BE49-F238E27FC236}">
                <a16:creationId xmlns:a16="http://schemas.microsoft.com/office/drawing/2014/main" id="{B64729EA-149C-5E8C-4F54-0E716FF81597}"/>
              </a:ext>
            </a:extLst>
          </p:cNvPr>
          <p:cNvSpPr>
            <a:spLocks noGrp="1"/>
          </p:cNvSpPr>
          <p:nvPr>
            <p:ph type="sldNum" sz="quarter" idx="12"/>
          </p:nvPr>
        </p:nvSpPr>
        <p:spPr>
          <a:xfrm>
            <a:off x="8621332" y="6485139"/>
            <a:ext cx="2743200" cy="365125"/>
          </a:xfrm>
        </p:spPr>
        <p:txBody>
          <a:bodyPr/>
          <a:lstStyle/>
          <a:p>
            <a:fld id="{330EA680-D336-4FF7-8B7A-9848BB0A1C32}" type="slidenum">
              <a:rPr lang="en-US" smtClean="0"/>
              <a:t>5</a:t>
            </a:fld>
            <a:endParaRPr lang="en-US"/>
          </a:p>
        </p:txBody>
      </p:sp>
    </p:spTree>
    <p:extLst>
      <p:ext uri="{BB962C8B-B14F-4D97-AF65-F5344CB8AC3E}">
        <p14:creationId xmlns:p14="http://schemas.microsoft.com/office/powerpoint/2010/main" val="3862851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31">
            <a:extLst>
              <a:ext uri="{FF2B5EF4-FFF2-40B4-BE49-F238E27FC236}">
                <a16:creationId xmlns:a16="http://schemas.microsoft.com/office/drawing/2014/main" id="{D1D34770-47A8-402C-AF23-2B653F2D88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4F70745-B1B8-21E5-9C3E-2B9E22CBE702}"/>
              </a:ext>
            </a:extLst>
          </p:cNvPr>
          <p:cNvSpPr>
            <a:spLocks noGrp="1"/>
          </p:cNvSpPr>
          <p:nvPr>
            <p:ph type="title"/>
          </p:nvPr>
        </p:nvSpPr>
        <p:spPr>
          <a:xfrm>
            <a:off x="836679" y="723898"/>
            <a:ext cx="6002110" cy="1495425"/>
          </a:xfrm>
        </p:spPr>
        <p:txBody>
          <a:bodyPr>
            <a:normAutofit/>
          </a:bodyPr>
          <a:lstStyle/>
          <a:p>
            <a:r>
              <a:rPr lang="en-US" sz="4000">
                <a:cs typeface="Calibri Light"/>
              </a:rPr>
              <a:t>Literature Survey – Paper IV: IEEE</a:t>
            </a:r>
            <a:endParaRPr lang="en-US" sz="4000">
              <a:ea typeface="+mj-lt"/>
              <a:cs typeface="+mj-lt"/>
            </a:endParaRPr>
          </a:p>
        </p:txBody>
      </p:sp>
      <p:pic>
        <p:nvPicPr>
          <p:cNvPr id="27" name="Picture 27" descr="A picture containing diagram&#10;&#10;Description automatically generated">
            <a:extLst>
              <a:ext uri="{FF2B5EF4-FFF2-40B4-BE49-F238E27FC236}">
                <a16:creationId xmlns:a16="http://schemas.microsoft.com/office/drawing/2014/main" id="{A36C4717-102D-99A6-01A3-4C9B1ECDC885}"/>
              </a:ext>
            </a:extLst>
          </p:cNvPr>
          <p:cNvPicPr>
            <a:picLocks noChangeAspect="1"/>
          </p:cNvPicPr>
          <p:nvPr/>
        </p:nvPicPr>
        <p:blipFill rotWithShape="1">
          <a:blip r:embed="rId2"/>
          <a:srcRect r="8140"/>
          <a:stretch/>
        </p:blipFill>
        <p:spPr>
          <a:xfrm>
            <a:off x="7199440" y="10"/>
            <a:ext cx="4992560" cy="6857990"/>
          </a:xfrm>
          <a:prstGeom prst="rect">
            <a:avLst/>
          </a:prstGeom>
          <a:effectLst/>
        </p:spPr>
      </p:pic>
      <p:pic>
        <p:nvPicPr>
          <p:cNvPr id="125" name="Graphic 125" descr="Pin with solid fill">
            <a:extLst>
              <a:ext uri="{FF2B5EF4-FFF2-40B4-BE49-F238E27FC236}">
                <a16:creationId xmlns:a16="http://schemas.microsoft.com/office/drawing/2014/main" id="{6A4185CA-CC20-9BD1-B922-57B5C61771C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5400000">
            <a:off x="11471857" y="4293"/>
            <a:ext cx="721217" cy="710485"/>
          </a:xfrm>
          <a:prstGeom prst="rect">
            <a:avLst/>
          </a:prstGeom>
        </p:spPr>
      </p:pic>
      <p:graphicFrame>
        <p:nvGraphicFramePr>
          <p:cNvPr id="5" name="Content Placeholder 2">
            <a:extLst>
              <a:ext uri="{FF2B5EF4-FFF2-40B4-BE49-F238E27FC236}">
                <a16:creationId xmlns:a16="http://schemas.microsoft.com/office/drawing/2014/main" id="{933FBE4C-81A2-583B-8B87-BF600489DC1E}"/>
              </a:ext>
            </a:extLst>
          </p:cNvPr>
          <p:cNvGraphicFramePr>
            <a:graphicFrameLocks noGrp="1"/>
          </p:cNvGraphicFramePr>
          <p:nvPr>
            <p:ph idx="1"/>
            <p:extLst>
              <p:ext uri="{D42A27DB-BD31-4B8C-83A1-F6EECF244321}">
                <p14:modId xmlns:p14="http://schemas.microsoft.com/office/powerpoint/2010/main" val="96243564"/>
              </p:ext>
            </p:extLst>
          </p:nvPr>
        </p:nvGraphicFramePr>
        <p:xfrm>
          <a:off x="836680" y="2405067"/>
          <a:ext cx="6002110" cy="3729034"/>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183" name="Graphic 125" descr="Pin with solid fill">
            <a:extLst>
              <a:ext uri="{FF2B5EF4-FFF2-40B4-BE49-F238E27FC236}">
                <a16:creationId xmlns:a16="http://schemas.microsoft.com/office/drawing/2014/main" id="{F9B82696-74EE-A3AF-EFCE-EEEDACFD997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a:off x="11471857" y="6143222"/>
            <a:ext cx="721217" cy="710485"/>
          </a:xfrm>
          <a:prstGeom prst="rect">
            <a:avLst/>
          </a:prstGeom>
        </p:spPr>
      </p:pic>
    </p:spTree>
    <p:extLst>
      <p:ext uri="{BB962C8B-B14F-4D97-AF65-F5344CB8AC3E}">
        <p14:creationId xmlns:p14="http://schemas.microsoft.com/office/powerpoint/2010/main" val="11572549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5" name="Rectangle 88">
            <a:extLst>
              <a:ext uri="{FF2B5EF4-FFF2-40B4-BE49-F238E27FC236}">
                <a16:creationId xmlns:a16="http://schemas.microsoft.com/office/drawing/2014/main" id="{8063E580-BD51-4DC3-9968-97E5480C2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Rectangle 90">
            <a:extLst>
              <a:ext uri="{FF2B5EF4-FFF2-40B4-BE49-F238E27FC236}">
                <a16:creationId xmlns:a16="http://schemas.microsoft.com/office/drawing/2014/main" id="{90464369-70FA-42AF-948F-80664CA7BF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146816"/>
          </a:xfrm>
          <a:prstGeom prst="rect">
            <a:avLst/>
          </a:prstGeom>
          <a:solidFill>
            <a:schemeClr val="bg1">
              <a:lumMod val="85000"/>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1EC445E-9F54-2FBB-732A-4DEC71E1C5FD}"/>
              </a:ext>
            </a:extLst>
          </p:cNvPr>
          <p:cNvSpPr>
            <a:spLocks noGrp="1"/>
          </p:cNvSpPr>
          <p:nvPr>
            <p:ph type="title"/>
          </p:nvPr>
        </p:nvSpPr>
        <p:spPr>
          <a:xfrm>
            <a:off x="4485683" y="-4505"/>
            <a:ext cx="7124671" cy="1638377"/>
          </a:xfrm>
        </p:spPr>
        <p:txBody>
          <a:bodyPr anchor="b">
            <a:normAutofit/>
          </a:bodyPr>
          <a:lstStyle/>
          <a:p>
            <a:pPr algn="ctr"/>
            <a:r>
              <a:rPr lang="en-US" sz="4800" b="1" dirty="0">
                <a:cs typeface="Calibri Light"/>
              </a:rPr>
              <a:t>Highlights of Novel Ideas </a:t>
            </a:r>
            <a:endParaRPr lang="en-US" b="1">
              <a:cs typeface="Calibri Light"/>
            </a:endParaRPr>
          </a:p>
        </p:txBody>
      </p:sp>
      <p:sp>
        <p:nvSpPr>
          <p:cNvPr id="127" name="Rectangle 92">
            <a:extLst>
              <a:ext uri="{FF2B5EF4-FFF2-40B4-BE49-F238E27FC236}">
                <a16:creationId xmlns:a16="http://schemas.microsoft.com/office/drawing/2014/main" id="{A648176E-454C-437C-B0FC-9B82FCF32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03361" y="6131892"/>
            <a:ext cx="524256"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Rectangle 94">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5998176" y="277912"/>
            <a:ext cx="524256" cy="1186339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Rectangle 96">
            <a:extLst>
              <a:ext uri="{FF2B5EF4-FFF2-40B4-BE49-F238E27FC236}">
                <a16:creationId xmlns:a16="http://schemas.microsoft.com/office/drawing/2014/main" id="{CC552A98-EF7D-4D42-AB69-066B786AB5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9185" y="252538"/>
            <a:ext cx="3494670" cy="635292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6" descr="A picture containing text, person, indoor, hand&#10;&#10;Description automatically generated">
            <a:extLst>
              <a:ext uri="{FF2B5EF4-FFF2-40B4-BE49-F238E27FC236}">
                <a16:creationId xmlns:a16="http://schemas.microsoft.com/office/drawing/2014/main" id="{734F0BC8-7920-BCEA-3128-B5BAD1597957}"/>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t="22722" r="1" b="8741"/>
          <a:stretch/>
        </p:blipFill>
        <p:spPr>
          <a:xfrm>
            <a:off x="581647" y="393681"/>
            <a:ext cx="3005162" cy="1374838"/>
          </a:xfrm>
          <a:prstGeom prst="rect">
            <a:avLst/>
          </a:prstGeom>
        </p:spPr>
      </p:pic>
      <p:pic>
        <p:nvPicPr>
          <p:cNvPr id="20" name="Picture 20">
            <a:extLst>
              <a:ext uri="{FF2B5EF4-FFF2-40B4-BE49-F238E27FC236}">
                <a16:creationId xmlns:a16="http://schemas.microsoft.com/office/drawing/2014/main" id="{AB497313-BFD4-6510-CEAB-B2CCC7496E32}"/>
              </a:ext>
            </a:extLst>
          </p:cNvPr>
          <p:cNvPicPr>
            <a:picLocks noChangeAspect="1"/>
          </p:cNvPicPr>
          <p:nvPr/>
        </p:nvPicPr>
        <p:blipFill rotWithShape="1">
          <a:blip r:embed="rId4">
            <a:extLst>
              <a:ext uri="{837473B0-CC2E-450A-ABE3-18F120FF3D39}">
                <a1611:picAttrSrcUrl xmlns:a1611="http://schemas.microsoft.com/office/drawing/2016/11/main" r:id="rId5"/>
              </a:ext>
            </a:extLst>
          </a:blip>
          <a:srcRect t="11336" r="1" b="1936"/>
          <a:stretch/>
        </p:blipFill>
        <p:spPr>
          <a:xfrm>
            <a:off x="570915" y="2737514"/>
            <a:ext cx="3005162" cy="1374838"/>
          </a:xfrm>
          <a:prstGeom prst="rect">
            <a:avLst/>
          </a:prstGeom>
        </p:spPr>
      </p:pic>
      <p:pic>
        <p:nvPicPr>
          <p:cNvPr id="17" name="Picture 17">
            <a:extLst>
              <a:ext uri="{FF2B5EF4-FFF2-40B4-BE49-F238E27FC236}">
                <a16:creationId xmlns:a16="http://schemas.microsoft.com/office/drawing/2014/main" id="{B5F48ABD-B231-A5A2-B16F-89065BB0E0A7}"/>
              </a:ext>
            </a:extLst>
          </p:cNvPr>
          <p:cNvPicPr>
            <a:picLocks noChangeAspect="1"/>
          </p:cNvPicPr>
          <p:nvPr/>
        </p:nvPicPr>
        <p:blipFill rotWithShape="1">
          <a:blip r:embed="rId6">
            <a:extLst>
              <a:ext uri="{837473B0-CC2E-450A-ABE3-18F120FF3D39}">
                <a1611:picAttrSrcUrl xmlns:a1611="http://schemas.microsoft.com/office/drawing/2016/11/main" r:id="rId7"/>
              </a:ext>
            </a:extLst>
          </a:blip>
          <a:srcRect t="34507" r="1" b="19745"/>
          <a:stretch/>
        </p:blipFill>
        <p:spPr>
          <a:xfrm>
            <a:off x="581648" y="5042588"/>
            <a:ext cx="3005162" cy="1374838"/>
          </a:xfrm>
          <a:prstGeom prst="rect">
            <a:avLst/>
          </a:prstGeom>
        </p:spPr>
      </p:pic>
      <p:graphicFrame>
        <p:nvGraphicFramePr>
          <p:cNvPr id="7" name="Content Placeholder 2">
            <a:extLst>
              <a:ext uri="{FF2B5EF4-FFF2-40B4-BE49-F238E27FC236}">
                <a16:creationId xmlns:a16="http://schemas.microsoft.com/office/drawing/2014/main" id="{22D13D5A-04DB-670D-207D-F2C4B7B9A962}"/>
              </a:ext>
            </a:extLst>
          </p:cNvPr>
          <p:cNvGraphicFramePr>
            <a:graphicFrameLocks noGrp="1"/>
          </p:cNvGraphicFramePr>
          <p:nvPr>
            <p:ph idx="1"/>
            <p:extLst>
              <p:ext uri="{D42A27DB-BD31-4B8C-83A1-F6EECF244321}">
                <p14:modId xmlns:p14="http://schemas.microsoft.com/office/powerpoint/2010/main" val="234798474"/>
              </p:ext>
            </p:extLst>
          </p:nvPr>
        </p:nvGraphicFramePr>
        <p:xfrm>
          <a:off x="4059579" y="2148416"/>
          <a:ext cx="7984461" cy="3796433"/>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1739" name="Slide Number Placeholder 1738">
            <a:extLst>
              <a:ext uri="{FF2B5EF4-FFF2-40B4-BE49-F238E27FC236}">
                <a16:creationId xmlns:a16="http://schemas.microsoft.com/office/drawing/2014/main" id="{D2E619B9-60A6-9817-BC30-B1526D7A5B6C}"/>
              </a:ext>
            </a:extLst>
          </p:cNvPr>
          <p:cNvSpPr>
            <a:spLocks noGrp="1"/>
          </p:cNvSpPr>
          <p:nvPr>
            <p:ph type="sldNum" sz="quarter" idx="12"/>
          </p:nvPr>
        </p:nvSpPr>
        <p:spPr>
          <a:xfrm>
            <a:off x="8599394" y="6468409"/>
            <a:ext cx="2743200" cy="365125"/>
          </a:xfrm>
        </p:spPr>
        <p:txBody>
          <a:bodyPr/>
          <a:lstStyle/>
          <a:p>
            <a:fld id="{330EA680-D336-4FF7-8B7A-9848BB0A1C32}" type="slidenum">
              <a:rPr lang="en-US" dirty="0" smtClean="0"/>
              <a:t>7</a:t>
            </a:fld>
            <a:endParaRPr lang="en-US" dirty="0"/>
          </a:p>
        </p:txBody>
      </p:sp>
    </p:spTree>
    <p:extLst>
      <p:ext uri="{BB962C8B-B14F-4D97-AF65-F5344CB8AC3E}">
        <p14:creationId xmlns:p14="http://schemas.microsoft.com/office/powerpoint/2010/main" val="33930275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EA2FB62-C243-3619-6C2E-DD9BD40275CC}"/>
              </a:ext>
            </a:extLst>
          </p:cNvPr>
          <p:cNvSpPr>
            <a:spLocks noGrp="1"/>
          </p:cNvSpPr>
          <p:nvPr>
            <p:ph type="title"/>
          </p:nvPr>
        </p:nvSpPr>
        <p:spPr>
          <a:xfrm>
            <a:off x="556532" y="643467"/>
            <a:ext cx="11210925" cy="744836"/>
          </a:xfrm>
        </p:spPr>
        <p:txBody>
          <a:bodyPr>
            <a:normAutofit/>
          </a:bodyPr>
          <a:lstStyle/>
          <a:p>
            <a:pPr algn="ctr"/>
            <a:r>
              <a:rPr lang="en-US" sz="3200" dirty="0">
                <a:solidFill>
                  <a:schemeClr val="bg1"/>
                </a:solidFill>
                <a:cs typeface="Calibri Light"/>
              </a:rPr>
              <a:t>Algorithm Flowchart</a:t>
            </a:r>
            <a:endParaRPr lang="en-US" sz="3200" dirty="0">
              <a:solidFill>
                <a:schemeClr val="bg1"/>
              </a:solidFill>
            </a:endParaRPr>
          </a:p>
        </p:txBody>
      </p:sp>
      <p:pic>
        <p:nvPicPr>
          <p:cNvPr id="3" name="Picture 4" descr="Diagram, schematic&#10;&#10;Description automatically generated">
            <a:extLst>
              <a:ext uri="{FF2B5EF4-FFF2-40B4-BE49-F238E27FC236}">
                <a16:creationId xmlns:a16="http://schemas.microsoft.com/office/drawing/2014/main" id="{878C6D3A-2CC7-E396-C140-F3FA055D9622}"/>
              </a:ext>
            </a:extLst>
          </p:cNvPr>
          <p:cNvPicPr>
            <a:picLocks noChangeAspect="1"/>
          </p:cNvPicPr>
          <p:nvPr/>
        </p:nvPicPr>
        <p:blipFill>
          <a:blip r:embed="rId2"/>
          <a:stretch>
            <a:fillRect/>
          </a:stretch>
        </p:blipFill>
        <p:spPr>
          <a:xfrm>
            <a:off x="2017157" y="1384941"/>
            <a:ext cx="8290733" cy="5458580"/>
          </a:xfrm>
          <a:prstGeom prst="rect">
            <a:avLst/>
          </a:prstGeom>
        </p:spPr>
      </p:pic>
      <p:sp>
        <p:nvSpPr>
          <p:cNvPr id="4" name="Slide Number Placeholder 3">
            <a:extLst>
              <a:ext uri="{FF2B5EF4-FFF2-40B4-BE49-F238E27FC236}">
                <a16:creationId xmlns:a16="http://schemas.microsoft.com/office/drawing/2014/main" id="{C8C0A8D8-F89C-A8CE-914E-7E61E593EF04}"/>
              </a:ext>
            </a:extLst>
          </p:cNvPr>
          <p:cNvSpPr>
            <a:spLocks noGrp="1"/>
          </p:cNvSpPr>
          <p:nvPr>
            <p:ph type="sldNum" sz="quarter" idx="12"/>
          </p:nvPr>
        </p:nvSpPr>
        <p:spPr>
          <a:xfrm>
            <a:off x="8610600" y="6356350"/>
            <a:ext cx="2743200" cy="365125"/>
          </a:xfrm>
        </p:spPr>
        <p:txBody>
          <a:bodyPr>
            <a:normAutofit/>
          </a:bodyPr>
          <a:lstStyle/>
          <a:p>
            <a:pPr>
              <a:spcAft>
                <a:spcPts val="600"/>
              </a:spcAft>
            </a:pPr>
            <a:fld id="{330EA680-D336-4FF7-8B7A-9848BB0A1C32}" type="slidenum">
              <a:rPr lang="en-US" smtClean="0"/>
              <a:pPr>
                <a:spcAft>
                  <a:spcPts val="600"/>
                </a:spcAft>
              </a:pPr>
              <a:t>8</a:t>
            </a:fld>
            <a:endParaRPr lang="en-US"/>
          </a:p>
        </p:txBody>
      </p:sp>
    </p:spTree>
    <p:extLst>
      <p:ext uri="{BB962C8B-B14F-4D97-AF65-F5344CB8AC3E}">
        <p14:creationId xmlns:p14="http://schemas.microsoft.com/office/powerpoint/2010/main" val="20363766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8" name="Rectangle 37">
            <a:extLst>
              <a:ext uri="{FF2B5EF4-FFF2-40B4-BE49-F238E27FC236}">
                <a16:creationId xmlns:a16="http://schemas.microsoft.com/office/drawing/2014/main" id="{7301F447-EEF7-48F5-AF73-7566EE7F64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03111E1-4A01-6C2E-678F-E46C1A937869}"/>
              </a:ext>
            </a:extLst>
          </p:cNvPr>
          <p:cNvSpPr>
            <a:spLocks noGrp="1"/>
          </p:cNvSpPr>
          <p:nvPr>
            <p:ph type="title"/>
          </p:nvPr>
        </p:nvSpPr>
        <p:spPr>
          <a:xfrm>
            <a:off x="841248" y="334644"/>
            <a:ext cx="10509504" cy="1076914"/>
          </a:xfrm>
        </p:spPr>
        <p:txBody>
          <a:bodyPr anchor="ctr">
            <a:normAutofit/>
          </a:bodyPr>
          <a:lstStyle/>
          <a:p>
            <a:pPr algn="ctr"/>
            <a:r>
              <a:rPr lang="en-US" sz="4000" dirty="0">
                <a:ea typeface="+mj-lt"/>
                <a:cs typeface="+mj-lt"/>
              </a:rPr>
              <a:t>Tools, Hardware &amp; Software Used</a:t>
            </a:r>
            <a:endParaRPr lang="en-US" sz="4000" dirty="0">
              <a:cs typeface="Calibri Light" panose="020F0302020204030204"/>
            </a:endParaRPr>
          </a:p>
        </p:txBody>
      </p:sp>
      <p:sp>
        <p:nvSpPr>
          <p:cNvPr id="40" name="Rectangle 39">
            <a:extLst>
              <a:ext uri="{FF2B5EF4-FFF2-40B4-BE49-F238E27FC236}">
                <a16:creationId xmlns:a16="http://schemas.microsoft.com/office/drawing/2014/main" id="{F7117410-A2A4-4085-9ADC-46744551DB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2772" y="0"/>
            <a:ext cx="10506456" cy="19138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2" name="Rectangle 41">
            <a:extLst>
              <a:ext uri="{FF2B5EF4-FFF2-40B4-BE49-F238E27FC236}">
                <a16:creationId xmlns:a16="http://schemas.microsoft.com/office/drawing/2014/main" id="{99F74EB5-E547-4FB4-95F5-BCC788F3C4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1512994"/>
            <a:ext cx="1050645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Slide Number Placeholder 6">
            <a:extLst>
              <a:ext uri="{FF2B5EF4-FFF2-40B4-BE49-F238E27FC236}">
                <a16:creationId xmlns:a16="http://schemas.microsoft.com/office/drawing/2014/main" id="{9A5AABBA-3CA1-7F83-FD19-A6D94099703B}"/>
              </a:ext>
            </a:extLst>
          </p:cNvPr>
          <p:cNvSpPr>
            <a:spLocks noGrp="1"/>
          </p:cNvSpPr>
          <p:nvPr>
            <p:ph type="sldNum" sz="quarter" idx="12"/>
          </p:nvPr>
        </p:nvSpPr>
        <p:spPr>
          <a:xfrm>
            <a:off x="8717280" y="6356350"/>
            <a:ext cx="2633472" cy="365125"/>
          </a:xfrm>
        </p:spPr>
        <p:txBody>
          <a:bodyPr>
            <a:normAutofit/>
          </a:bodyPr>
          <a:lstStyle/>
          <a:p>
            <a:pPr>
              <a:spcAft>
                <a:spcPts val="600"/>
              </a:spcAft>
            </a:pPr>
            <a:fld id="{330EA680-D336-4FF7-8B7A-9848BB0A1C32}" type="slidenum">
              <a:rPr lang="en-US">
                <a:solidFill>
                  <a:schemeClr val="tx1">
                    <a:lumMod val="50000"/>
                    <a:lumOff val="50000"/>
                  </a:schemeClr>
                </a:solidFill>
              </a:rPr>
              <a:pPr>
                <a:spcAft>
                  <a:spcPts val="600"/>
                </a:spcAft>
              </a:pPr>
              <a:t>9</a:t>
            </a:fld>
            <a:endParaRPr lang="en-US">
              <a:solidFill>
                <a:schemeClr val="tx1">
                  <a:lumMod val="50000"/>
                  <a:lumOff val="50000"/>
                </a:schemeClr>
              </a:solidFill>
            </a:endParaRPr>
          </a:p>
        </p:txBody>
      </p:sp>
      <p:sp>
        <p:nvSpPr>
          <p:cNvPr id="6" name="TextBox 5">
            <a:extLst>
              <a:ext uri="{FF2B5EF4-FFF2-40B4-BE49-F238E27FC236}">
                <a16:creationId xmlns:a16="http://schemas.microsoft.com/office/drawing/2014/main" id="{7D44AD9C-29B8-8A98-1285-41DB4D98DD27}"/>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endParaRPr lang="en-US"/>
          </a:p>
        </p:txBody>
      </p:sp>
      <p:graphicFrame>
        <p:nvGraphicFramePr>
          <p:cNvPr id="9" name="Content Placeholder 8">
            <a:extLst>
              <a:ext uri="{FF2B5EF4-FFF2-40B4-BE49-F238E27FC236}">
                <a16:creationId xmlns:a16="http://schemas.microsoft.com/office/drawing/2014/main" id="{80873E35-CFA7-9E9B-419B-EB97DFCBE888}"/>
              </a:ext>
            </a:extLst>
          </p:cNvPr>
          <p:cNvGraphicFramePr>
            <a:graphicFrameLocks noGrp="1"/>
          </p:cNvGraphicFramePr>
          <p:nvPr>
            <p:ph idx="1"/>
            <p:extLst>
              <p:ext uri="{D42A27DB-BD31-4B8C-83A1-F6EECF244321}">
                <p14:modId xmlns:p14="http://schemas.microsoft.com/office/powerpoint/2010/main" val="2727347372"/>
              </p:ext>
            </p:extLst>
          </p:nvPr>
        </p:nvGraphicFramePr>
        <p:xfrm>
          <a:off x="1787589" y="1737360"/>
          <a:ext cx="8607679" cy="4535428"/>
        </p:xfrm>
        <a:graphic>
          <a:graphicData uri="http://schemas.openxmlformats.org/drawingml/2006/table">
            <a:tbl>
              <a:tblPr firstRow="1" firstCol="1" bandRow="1">
                <a:tableStyleId>{5C22544A-7EE6-4342-B048-85BDC9FD1C3A}</a:tableStyleId>
              </a:tblPr>
              <a:tblGrid>
                <a:gridCol w="1198083">
                  <a:extLst>
                    <a:ext uri="{9D8B030D-6E8A-4147-A177-3AD203B41FA5}">
                      <a16:colId xmlns:a16="http://schemas.microsoft.com/office/drawing/2014/main" val="3056831670"/>
                    </a:ext>
                  </a:extLst>
                </a:gridCol>
                <a:gridCol w="2958707">
                  <a:extLst>
                    <a:ext uri="{9D8B030D-6E8A-4147-A177-3AD203B41FA5}">
                      <a16:colId xmlns:a16="http://schemas.microsoft.com/office/drawing/2014/main" val="1078526972"/>
                    </a:ext>
                  </a:extLst>
                </a:gridCol>
                <a:gridCol w="2820445">
                  <a:extLst>
                    <a:ext uri="{9D8B030D-6E8A-4147-A177-3AD203B41FA5}">
                      <a16:colId xmlns:a16="http://schemas.microsoft.com/office/drawing/2014/main" val="4284615729"/>
                    </a:ext>
                  </a:extLst>
                </a:gridCol>
                <a:gridCol w="1630444">
                  <a:extLst>
                    <a:ext uri="{9D8B030D-6E8A-4147-A177-3AD203B41FA5}">
                      <a16:colId xmlns:a16="http://schemas.microsoft.com/office/drawing/2014/main" val="1905211367"/>
                    </a:ext>
                  </a:extLst>
                </a:gridCol>
              </a:tblGrid>
              <a:tr h="179030">
                <a:tc>
                  <a:txBody>
                    <a:bodyPr/>
                    <a:lstStyle/>
                    <a:p>
                      <a:pPr algn="ctr" fontAlgn="base"/>
                      <a:r>
                        <a:rPr lang="en-US" sz="1000" kern="0">
                          <a:effectLst/>
                        </a:rPr>
                        <a:t>Serial Number​</a:t>
                      </a:r>
                      <a:endParaRPr lang="en-US" sz="1500">
                        <a:effectLst/>
                      </a:endParaRPr>
                    </a:p>
                  </a:txBody>
                  <a:tcPr marL="55947" marR="55947" marT="0" marB="0" anchor="ctr"/>
                </a:tc>
                <a:tc>
                  <a:txBody>
                    <a:bodyPr/>
                    <a:lstStyle/>
                    <a:p>
                      <a:pPr algn="ctr" fontAlgn="base"/>
                      <a:r>
                        <a:rPr lang="en-US" sz="1000" kern="0">
                          <a:effectLst/>
                        </a:rPr>
                        <a:t>Component Name​</a:t>
                      </a:r>
                      <a:endParaRPr lang="en-US" sz="1500">
                        <a:effectLst/>
                      </a:endParaRPr>
                    </a:p>
                  </a:txBody>
                  <a:tcPr marL="55947" marR="55947" marT="0" marB="0" anchor="ctr"/>
                </a:tc>
                <a:tc>
                  <a:txBody>
                    <a:bodyPr/>
                    <a:lstStyle/>
                    <a:p>
                      <a:pPr algn="ctr" fontAlgn="base"/>
                      <a:r>
                        <a:rPr lang="en-US" sz="1000" kern="0">
                          <a:effectLst/>
                        </a:rPr>
                        <a:t>Purpose​</a:t>
                      </a:r>
                      <a:endParaRPr lang="en-US" sz="1500">
                        <a:effectLst/>
                      </a:endParaRPr>
                    </a:p>
                  </a:txBody>
                  <a:tcPr marL="55947" marR="55947" marT="0" marB="0" anchor="ctr"/>
                </a:tc>
                <a:tc>
                  <a:txBody>
                    <a:bodyPr/>
                    <a:lstStyle/>
                    <a:p>
                      <a:pPr algn="ctr" fontAlgn="base"/>
                      <a:r>
                        <a:rPr lang="en-US" sz="1000" kern="0">
                          <a:effectLst/>
                        </a:rPr>
                        <a:t>Quantity​</a:t>
                      </a:r>
                      <a:endParaRPr lang="en-US" sz="1500">
                        <a:effectLst/>
                      </a:endParaRPr>
                    </a:p>
                  </a:txBody>
                  <a:tcPr marL="55947" marR="55947" marT="0" marB="0" anchor="ctr"/>
                </a:tc>
                <a:extLst>
                  <a:ext uri="{0D108BD9-81ED-4DB2-BD59-A6C34878D82A}">
                    <a16:rowId xmlns:a16="http://schemas.microsoft.com/office/drawing/2014/main" val="2714057733"/>
                  </a:ext>
                </a:extLst>
              </a:tr>
              <a:tr h="179030">
                <a:tc>
                  <a:txBody>
                    <a:bodyPr/>
                    <a:lstStyle/>
                    <a:p>
                      <a:pPr algn="ctr" fontAlgn="base"/>
                      <a:r>
                        <a:rPr lang="en-US" sz="1000" kern="0">
                          <a:effectLst/>
                        </a:rPr>
                        <a:t>1​</a:t>
                      </a:r>
                      <a:endParaRPr lang="en-US" sz="1500">
                        <a:effectLst/>
                      </a:endParaRPr>
                    </a:p>
                  </a:txBody>
                  <a:tcPr marL="55947" marR="55947" marT="0" marB="0" anchor="ctr"/>
                </a:tc>
                <a:tc>
                  <a:txBody>
                    <a:bodyPr/>
                    <a:lstStyle/>
                    <a:p>
                      <a:pPr algn="ctr" fontAlgn="base"/>
                      <a:r>
                        <a:rPr lang="en-US" sz="1000" kern="0">
                          <a:effectLst/>
                        </a:rPr>
                        <a:t>12V Rechargeable Lead-Acid Battery​</a:t>
                      </a:r>
                      <a:endParaRPr lang="en-US" sz="1500">
                        <a:effectLst/>
                      </a:endParaRPr>
                    </a:p>
                  </a:txBody>
                  <a:tcPr marL="55947" marR="55947" marT="0" marB="0" anchor="ctr"/>
                </a:tc>
                <a:tc rowSpan="2">
                  <a:txBody>
                    <a:bodyPr/>
                    <a:lstStyle/>
                    <a:p>
                      <a:pPr algn="ctr" fontAlgn="base"/>
                      <a:r>
                        <a:rPr lang="en-US" sz="1000" kern="0">
                          <a:effectLst/>
                        </a:rPr>
                        <a:t>Power Source​</a:t>
                      </a:r>
                      <a:endParaRPr lang="en-US" sz="1500">
                        <a:effectLst/>
                      </a:endParaRPr>
                    </a:p>
                  </a:txBody>
                  <a:tcPr marL="55947" marR="55947" marT="0" marB="0" anchor="ctr"/>
                </a:tc>
                <a:tc>
                  <a:txBody>
                    <a:bodyPr/>
                    <a:lstStyle/>
                    <a:p>
                      <a:pPr algn="ctr" fontAlgn="base"/>
                      <a:r>
                        <a:rPr lang="en-US" sz="1000" kern="0">
                          <a:effectLst/>
                        </a:rPr>
                        <a:t>1​</a:t>
                      </a:r>
                      <a:endParaRPr lang="en-US" sz="1500">
                        <a:effectLst/>
                      </a:endParaRPr>
                    </a:p>
                  </a:txBody>
                  <a:tcPr marL="55947" marR="55947" marT="0" marB="0" anchor="ctr"/>
                </a:tc>
                <a:extLst>
                  <a:ext uri="{0D108BD9-81ED-4DB2-BD59-A6C34878D82A}">
                    <a16:rowId xmlns:a16="http://schemas.microsoft.com/office/drawing/2014/main" val="3713698491"/>
                  </a:ext>
                </a:extLst>
              </a:tr>
              <a:tr h="179030">
                <a:tc>
                  <a:txBody>
                    <a:bodyPr/>
                    <a:lstStyle/>
                    <a:p>
                      <a:pPr algn="ctr" fontAlgn="base"/>
                      <a:r>
                        <a:rPr lang="en-US" sz="1000" kern="0">
                          <a:effectLst/>
                        </a:rPr>
                        <a:t>2​</a:t>
                      </a:r>
                      <a:endParaRPr lang="en-US" sz="1500">
                        <a:effectLst/>
                      </a:endParaRPr>
                    </a:p>
                  </a:txBody>
                  <a:tcPr marL="55947" marR="55947" marT="0" marB="0" anchor="ctr"/>
                </a:tc>
                <a:tc>
                  <a:txBody>
                    <a:bodyPr/>
                    <a:lstStyle/>
                    <a:p>
                      <a:pPr algn="ctr" fontAlgn="base"/>
                      <a:r>
                        <a:rPr lang="en-US" sz="1000" kern="0">
                          <a:effectLst/>
                        </a:rPr>
                        <a:t>9V Battery with Connector Clips​</a:t>
                      </a:r>
                      <a:endParaRPr lang="en-US" sz="1500">
                        <a:effectLst/>
                      </a:endParaRPr>
                    </a:p>
                  </a:txBody>
                  <a:tcPr marL="55947" marR="55947" marT="0" marB="0" anchor="ctr"/>
                </a:tc>
                <a:tc vMerge="1">
                  <a:txBody>
                    <a:bodyPr/>
                    <a:lstStyle/>
                    <a:p>
                      <a:endParaRPr lang="en-US"/>
                    </a:p>
                  </a:txBody>
                  <a:tcPr/>
                </a:tc>
                <a:tc>
                  <a:txBody>
                    <a:bodyPr/>
                    <a:lstStyle/>
                    <a:p>
                      <a:pPr algn="ctr" fontAlgn="base"/>
                      <a:r>
                        <a:rPr lang="en-US" sz="1000" kern="0">
                          <a:effectLst/>
                        </a:rPr>
                        <a:t>5</a:t>
                      </a:r>
                      <a:endParaRPr lang="en-US" sz="1500">
                        <a:effectLst/>
                      </a:endParaRPr>
                    </a:p>
                  </a:txBody>
                  <a:tcPr marL="55947" marR="55947" marT="0" marB="0" anchor="ctr"/>
                </a:tc>
                <a:extLst>
                  <a:ext uri="{0D108BD9-81ED-4DB2-BD59-A6C34878D82A}">
                    <a16:rowId xmlns:a16="http://schemas.microsoft.com/office/drawing/2014/main" val="556216562"/>
                  </a:ext>
                </a:extLst>
              </a:tr>
              <a:tr h="179030">
                <a:tc>
                  <a:txBody>
                    <a:bodyPr/>
                    <a:lstStyle/>
                    <a:p>
                      <a:pPr algn="ctr" fontAlgn="base"/>
                      <a:r>
                        <a:rPr lang="en-US" sz="1000" kern="0">
                          <a:effectLst/>
                        </a:rPr>
                        <a:t>3​</a:t>
                      </a:r>
                      <a:endParaRPr lang="en-US" sz="1500">
                        <a:effectLst/>
                      </a:endParaRPr>
                    </a:p>
                  </a:txBody>
                  <a:tcPr marL="55947" marR="55947" marT="0" marB="0" anchor="ctr"/>
                </a:tc>
                <a:tc>
                  <a:txBody>
                    <a:bodyPr/>
                    <a:lstStyle/>
                    <a:p>
                      <a:pPr algn="ctr" fontAlgn="base"/>
                      <a:r>
                        <a:rPr lang="en-US" sz="1000" kern="0">
                          <a:effectLst/>
                        </a:rPr>
                        <a:t>Arduino Uno with USB Cable​</a:t>
                      </a:r>
                      <a:endParaRPr lang="en-US" sz="1500">
                        <a:effectLst/>
                      </a:endParaRPr>
                    </a:p>
                  </a:txBody>
                  <a:tcPr marL="55947" marR="55947" marT="0" marB="0" anchor="ctr"/>
                </a:tc>
                <a:tc>
                  <a:txBody>
                    <a:bodyPr/>
                    <a:lstStyle/>
                    <a:p>
                      <a:pPr algn="ctr" fontAlgn="base"/>
                      <a:r>
                        <a:rPr lang="en-US" sz="1000" kern="0">
                          <a:effectLst/>
                        </a:rPr>
                        <a:t>Embedded Control Board​</a:t>
                      </a:r>
                      <a:endParaRPr lang="en-US" sz="1500">
                        <a:effectLst/>
                      </a:endParaRPr>
                    </a:p>
                  </a:txBody>
                  <a:tcPr marL="55947" marR="55947" marT="0" marB="0" anchor="ctr"/>
                </a:tc>
                <a:tc>
                  <a:txBody>
                    <a:bodyPr/>
                    <a:lstStyle/>
                    <a:p>
                      <a:pPr algn="ctr" fontAlgn="base"/>
                      <a:r>
                        <a:rPr lang="en-US" sz="1000" kern="0">
                          <a:effectLst/>
                        </a:rPr>
                        <a:t>1​</a:t>
                      </a:r>
                      <a:endParaRPr lang="en-US" sz="1500">
                        <a:effectLst/>
                      </a:endParaRPr>
                    </a:p>
                  </a:txBody>
                  <a:tcPr marL="55947" marR="55947" marT="0" marB="0" anchor="ctr"/>
                </a:tc>
                <a:extLst>
                  <a:ext uri="{0D108BD9-81ED-4DB2-BD59-A6C34878D82A}">
                    <a16:rowId xmlns:a16="http://schemas.microsoft.com/office/drawing/2014/main" val="3598059448"/>
                  </a:ext>
                </a:extLst>
              </a:tr>
              <a:tr h="328222">
                <a:tc>
                  <a:txBody>
                    <a:bodyPr/>
                    <a:lstStyle/>
                    <a:p>
                      <a:pPr algn="ctr" fontAlgn="base"/>
                      <a:r>
                        <a:rPr lang="en-US" sz="1000" kern="0">
                          <a:effectLst/>
                        </a:rPr>
                        <a:t>4​</a:t>
                      </a:r>
                      <a:endParaRPr lang="en-US" sz="1500">
                        <a:effectLst/>
                      </a:endParaRPr>
                    </a:p>
                  </a:txBody>
                  <a:tcPr marL="55947" marR="55947" marT="0" marB="0" anchor="ctr"/>
                </a:tc>
                <a:tc>
                  <a:txBody>
                    <a:bodyPr/>
                    <a:lstStyle/>
                    <a:p>
                      <a:pPr algn="ctr" fontAlgn="base"/>
                      <a:r>
                        <a:rPr lang="en-US" sz="1000" kern="0">
                          <a:effectLst/>
                        </a:rPr>
                        <a:t>HC-05 Bluetooth Transceiver Module with TTL Outputs and Base​</a:t>
                      </a:r>
                      <a:endParaRPr lang="en-US" sz="1500">
                        <a:effectLst/>
                      </a:endParaRPr>
                    </a:p>
                  </a:txBody>
                  <a:tcPr marL="55947" marR="55947" marT="0" marB="0" anchor="ctr"/>
                </a:tc>
                <a:tc>
                  <a:txBody>
                    <a:bodyPr/>
                    <a:lstStyle/>
                    <a:p>
                      <a:pPr algn="ctr" fontAlgn="base"/>
                      <a:r>
                        <a:rPr lang="en-US" sz="1000" kern="0">
                          <a:effectLst/>
                        </a:rPr>
                        <a:t>Communication Protocol​</a:t>
                      </a:r>
                      <a:endParaRPr lang="en-US" sz="1500">
                        <a:effectLst/>
                      </a:endParaRPr>
                    </a:p>
                  </a:txBody>
                  <a:tcPr marL="55947" marR="55947" marT="0" marB="0" anchor="ctr"/>
                </a:tc>
                <a:tc>
                  <a:txBody>
                    <a:bodyPr/>
                    <a:lstStyle/>
                    <a:p>
                      <a:pPr algn="ctr" fontAlgn="base"/>
                      <a:r>
                        <a:rPr lang="en-US" sz="1000" kern="0">
                          <a:effectLst/>
                        </a:rPr>
                        <a:t>1​</a:t>
                      </a:r>
                      <a:endParaRPr lang="en-US" sz="1500">
                        <a:effectLst/>
                      </a:endParaRPr>
                    </a:p>
                  </a:txBody>
                  <a:tcPr marL="55947" marR="55947" marT="0" marB="0" anchor="ctr"/>
                </a:tc>
                <a:extLst>
                  <a:ext uri="{0D108BD9-81ED-4DB2-BD59-A6C34878D82A}">
                    <a16:rowId xmlns:a16="http://schemas.microsoft.com/office/drawing/2014/main" val="3067864852"/>
                  </a:ext>
                </a:extLst>
              </a:tr>
              <a:tr h="328222">
                <a:tc>
                  <a:txBody>
                    <a:bodyPr/>
                    <a:lstStyle/>
                    <a:p>
                      <a:pPr algn="ctr" fontAlgn="base"/>
                      <a:r>
                        <a:rPr lang="en-US" sz="1000" kern="0">
                          <a:effectLst/>
                        </a:rPr>
                        <a:t>5​</a:t>
                      </a:r>
                      <a:endParaRPr lang="en-US" sz="1500">
                        <a:effectLst/>
                      </a:endParaRPr>
                    </a:p>
                  </a:txBody>
                  <a:tcPr marL="55947" marR="55947" marT="0" marB="0" anchor="ctr"/>
                </a:tc>
                <a:tc>
                  <a:txBody>
                    <a:bodyPr/>
                    <a:lstStyle/>
                    <a:p>
                      <a:pPr algn="ctr" fontAlgn="base"/>
                      <a:r>
                        <a:rPr lang="en-US" sz="1000" kern="0">
                          <a:effectLst/>
                        </a:rPr>
                        <a:t>HC-SR04 Ultrasonic Module Distance Measuring Transducer Sensor​</a:t>
                      </a:r>
                      <a:endParaRPr lang="en-US" sz="1500">
                        <a:effectLst/>
                      </a:endParaRPr>
                    </a:p>
                  </a:txBody>
                  <a:tcPr marL="55947" marR="55947" marT="0" marB="0" anchor="ctr"/>
                </a:tc>
                <a:tc>
                  <a:txBody>
                    <a:bodyPr/>
                    <a:lstStyle/>
                    <a:p>
                      <a:pPr algn="ctr" fontAlgn="base"/>
                      <a:r>
                        <a:rPr lang="en-US" sz="1000" kern="0">
                          <a:effectLst/>
                        </a:rPr>
                        <a:t>Sensor Data Obtained From​</a:t>
                      </a:r>
                      <a:endParaRPr lang="en-US" sz="1500">
                        <a:effectLst/>
                      </a:endParaRPr>
                    </a:p>
                  </a:txBody>
                  <a:tcPr marL="55947" marR="55947" marT="0" marB="0" anchor="ctr"/>
                </a:tc>
                <a:tc>
                  <a:txBody>
                    <a:bodyPr/>
                    <a:lstStyle/>
                    <a:p>
                      <a:pPr algn="ctr" fontAlgn="base"/>
                      <a:r>
                        <a:rPr lang="en-US" sz="1000" kern="0">
                          <a:effectLst/>
                        </a:rPr>
                        <a:t>1​</a:t>
                      </a:r>
                      <a:endParaRPr lang="en-US" sz="1500">
                        <a:effectLst/>
                      </a:endParaRPr>
                    </a:p>
                  </a:txBody>
                  <a:tcPr marL="55947" marR="55947" marT="0" marB="0" anchor="ctr"/>
                </a:tc>
                <a:extLst>
                  <a:ext uri="{0D108BD9-81ED-4DB2-BD59-A6C34878D82A}">
                    <a16:rowId xmlns:a16="http://schemas.microsoft.com/office/drawing/2014/main" val="1700644035"/>
                  </a:ext>
                </a:extLst>
              </a:tr>
              <a:tr h="179030">
                <a:tc>
                  <a:txBody>
                    <a:bodyPr/>
                    <a:lstStyle/>
                    <a:p>
                      <a:pPr algn="ctr" fontAlgn="base"/>
                      <a:r>
                        <a:rPr lang="en-US" sz="1000" kern="0">
                          <a:effectLst/>
                        </a:rPr>
                        <a:t>6​</a:t>
                      </a:r>
                      <a:endParaRPr lang="en-US" sz="1500">
                        <a:effectLst/>
                      </a:endParaRPr>
                    </a:p>
                  </a:txBody>
                  <a:tcPr marL="55947" marR="55947" marT="0" marB="0" anchor="ctr"/>
                </a:tc>
                <a:tc>
                  <a:txBody>
                    <a:bodyPr/>
                    <a:lstStyle/>
                    <a:p>
                      <a:pPr algn="ctr" fontAlgn="base"/>
                      <a:r>
                        <a:rPr lang="en-US" sz="1000" kern="0">
                          <a:effectLst/>
                        </a:rPr>
                        <a:t>7805 5V Fixed Linear Voltage Regulator IC​</a:t>
                      </a:r>
                      <a:endParaRPr lang="en-US" sz="1500">
                        <a:effectLst/>
                      </a:endParaRPr>
                    </a:p>
                  </a:txBody>
                  <a:tcPr marL="55947" marR="55947" marT="0" marB="0" anchor="ctr"/>
                </a:tc>
                <a:tc rowSpan="5">
                  <a:txBody>
                    <a:bodyPr/>
                    <a:lstStyle/>
                    <a:p>
                      <a:pPr algn="ctr" fontAlgn="base"/>
                      <a:r>
                        <a:rPr lang="en-US" sz="1000" kern="0">
                          <a:effectLst/>
                        </a:rPr>
                        <a:t>Actuator in Vacuum Cleaner and Remote Control (RC) Car​</a:t>
                      </a:r>
                      <a:endParaRPr lang="en-US" sz="1500">
                        <a:effectLst/>
                      </a:endParaRPr>
                    </a:p>
                  </a:txBody>
                  <a:tcPr marL="55947" marR="55947" marT="0" marB="0" anchor="ctr"/>
                </a:tc>
                <a:tc>
                  <a:txBody>
                    <a:bodyPr/>
                    <a:lstStyle/>
                    <a:p>
                      <a:pPr algn="ctr" fontAlgn="base"/>
                      <a:r>
                        <a:rPr lang="en-US" sz="1000" kern="0">
                          <a:effectLst/>
                        </a:rPr>
                        <a:t>1​</a:t>
                      </a:r>
                      <a:endParaRPr lang="en-US" sz="1500">
                        <a:effectLst/>
                      </a:endParaRPr>
                    </a:p>
                  </a:txBody>
                  <a:tcPr marL="55947" marR="55947" marT="0" marB="0" anchor="ctr"/>
                </a:tc>
                <a:extLst>
                  <a:ext uri="{0D108BD9-81ED-4DB2-BD59-A6C34878D82A}">
                    <a16:rowId xmlns:a16="http://schemas.microsoft.com/office/drawing/2014/main" val="3159681188"/>
                  </a:ext>
                </a:extLst>
              </a:tr>
              <a:tr h="179030">
                <a:tc>
                  <a:txBody>
                    <a:bodyPr/>
                    <a:lstStyle/>
                    <a:p>
                      <a:pPr algn="ctr" fontAlgn="base"/>
                      <a:r>
                        <a:rPr lang="en-US" sz="1000" kern="0">
                          <a:effectLst/>
                        </a:rPr>
                        <a:t>7​</a:t>
                      </a:r>
                      <a:endParaRPr lang="en-US" sz="1500">
                        <a:effectLst/>
                      </a:endParaRPr>
                    </a:p>
                  </a:txBody>
                  <a:tcPr marL="55947" marR="55947" marT="0" marB="0" anchor="ctr"/>
                </a:tc>
                <a:tc>
                  <a:txBody>
                    <a:bodyPr/>
                    <a:lstStyle/>
                    <a:p>
                      <a:pPr algn="ctr" fontAlgn="base"/>
                      <a:r>
                        <a:rPr lang="en-US" sz="1000" kern="0">
                          <a:effectLst/>
                        </a:rPr>
                        <a:t>RS775 High RPM Torque 12V Brushed DC Motor</a:t>
                      </a:r>
                      <a:endParaRPr lang="en-US" sz="1500">
                        <a:effectLst/>
                      </a:endParaRPr>
                    </a:p>
                  </a:txBody>
                  <a:tcPr marL="55947" marR="55947" marT="0" marB="0" anchor="ctr"/>
                </a:tc>
                <a:tc vMerge="1">
                  <a:txBody>
                    <a:bodyPr/>
                    <a:lstStyle/>
                    <a:p>
                      <a:endParaRPr lang="en-US"/>
                    </a:p>
                  </a:txBody>
                  <a:tcPr/>
                </a:tc>
                <a:tc>
                  <a:txBody>
                    <a:bodyPr/>
                    <a:lstStyle/>
                    <a:p>
                      <a:pPr algn="ctr" fontAlgn="base"/>
                      <a:r>
                        <a:rPr lang="en-US" sz="1000" kern="0">
                          <a:effectLst/>
                        </a:rPr>
                        <a:t>1​</a:t>
                      </a:r>
                      <a:endParaRPr lang="en-US" sz="1500">
                        <a:effectLst/>
                      </a:endParaRPr>
                    </a:p>
                  </a:txBody>
                  <a:tcPr marL="55947" marR="55947" marT="0" marB="0" anchor="ctr"/>
                </a:tc>
                <a:extLst>
                  <a:ext uri="{0D108BD9-81ED-4DB2-BD59-A6C34878D82A}">
                    <a16:rowId xmlns:a16="http://schemas.microsoft.com/office/drawing/2014/main" val="580922938"/>
                  </a:ext>
                </a:extLst>
              </a:tr>
              <a:tr h="328222">
                <a:tc>
                  <a:txBody>
                    <a:bodyPr/>
                    <a:lstStyle/>
                    <a:p>
                      <a:pPr algn="ctr" fontAlgn="base"/>
                      <a:r>
                        <a:rPr lang="en-US" sz="1000" kern="0">
                          <a:effectLst/>
                        </a:rPr>
                        <a:t>8​</a:t>
                      </a:r>
                      <a:endParaRPr lang="en-US" sz="1500">
                        <a:effectLst/>
                      </a:endParaRPr>
                    </a:p>
                  </a:txBody>
                  <a:tcPr marL="55947" marR="55947" marT="0" marB="0" anchor="ctr"/>
                </a:tc>
                <a:tc>
                  <a:txBody>
                    <a:bodyPr/>
                    <a:lstStyle/>
                    <a:p>
                      <a:pPr algn="ctr" fontAlgn="base"/>
                      <a:r>
                        <a:rPr lang="en-US" sz="1000" kern="0">
                          <a:effectLst/>
                        </a:rPr>
                        <a:t>Battery Operated (BO) 10 RPM Gear DC Motor for Robot​</a:t>
                      </a:r>
                      <a:endParaRPr lang="en-US" sz="1500">
                        <a:effectLst/>
                      </a:endParaRPr>
                    </a:p>
                  </a:txBody>
                  <a:tcPr marL="55947" marR="55947" marT="0" marB="0" anchor="ctr"/>
                </a:tc>
                <a:tc vMerge="1">
                  <a:txBody>
                    <a:bodyPr/>
                    <a:lstStyle/>
                    <a:p>
                      <a:endParaRPr lang="en-US"/>
                    </a:p>
                  </a:txBody>
                  <a:tcPr/>
                </a:tc>
                <a:tc>
                  <a:txBody>
                    <a:bodyPr/>
                    <a:lstStyle/>
                    <a:p>
                      <a:pPr algn="ctr" fontAlgn="base"/>
                      <a:r>
                        <a:rPr lang="en-US" sz="1000" kern="0">
                          <a:effectLst/>
                        </a:rPr>
                        <a:t>2​</a:t>
                      </a:r>
                      <a:endParaRPr lang="en-US" sz="1500">
                        <a:effectLst/>
                      </a:endParaRPr>
                    </a:p>
                  </a:txBody>
                  <a:tcPr marL="55947" marR="55947" marT="0" marB="0" anchor="ctr"/>
                </a:tc>
                <a:extLst>
                  <a:ext uri="{0D108BD9-81ED-4DB2-BD59-A6C34878D82A}">
                    <a16:rowId xmlns:a16="http://schemas.microsoft.com/office/drawing/2014/main" val="1572488480"/>
                  </a:ext>
                </a:extLst>
              </a:tr>
              <a:tr h="179030">
                <a:tc>
                  <a:txBody>
                    <a:bodyPr/>
                    <a:lstStyle/>
                    <a:p>
                      <a:pPr algn="ctr" fontAlgn="base"/>
                      <a:r>
                        <a:rPr lang="en-US" sz="1000" kern="0">
                          <a:effectLst/>
                        </a:rPr>
                        <a:t>9​</a:t>
                      </a:r>
                      <a:endParaRPr lang="en-US" sz="1500">
                        <a:effectLst/>
                      </a:endParaRPr>
                    </a:p>
                  </a:txBody>
                  <a:tcPr marL="55947" marR="55947" marT="0" marB="0" anchor="ctr"/>
                </a:tc>
                <a:tc>
                  <a:txBody>
                    <a:bodyPr/>
                    <a:lstStyle/>
                    <a:p>
                      <a:pPr algn="ctr" fontAlgn="base"/>
                      <a:r>
                        <a:rPr lang="en-US" sz="1000" kern="0">
                          <a:effectLst/>
                        </a:rPr>
                        <a:t>SG90 Micro Servo Motor – 180 Degree Rotation​</a:t>
                      </a:r>
                      <a:endParaRPr lang="en-US" sz="1500">
                        <a:effectLst/>
                      </a:endParaRPr>
                    </a:p>
                  </a:txBody>
                  <a:tcPr marL="55947" marR="55947" marT="0" marB="0" anchor="ctr"/>
                </a:tc>
                <a:tc vMerge="1">
                  <a:txBody>
                    <a:bodyPr/>
                    <a:lstStyle/>
                    <a:p>
                      <a:endParaRPr lang="en-US"/>
                    </a:p>
                  </a:txBody>
                  <a:tcPr/>
                </a:tc>
                <a:tc>
                  <a:txBody>
                    <a:bodyPr/>
                    <a:lstStyle/>
                    <a:p>
                      <a:pPr algn="ctr" fontAlgn="base"/>
                      <a:r>
                        <a:rPr lang="en-US" sz="1000" kern="0">
                          <a:effectLst/>
                        </a:rPr>
                        <a:t>1​</a:t>
                      </a:r>
                      <a:endParaRPr lang="en-US" sz="1500">
                        <a:effectLst/>
                      </a:endParaRPr>
                    </a:p>
                  </a:txBody>
                  <a:tcPr marL="55947" marR="55947" marT="0" marB="0" anchor="ctr"/>
                </a:tc>
                <a:extLst>
                  <a:ext uri="{0D108BD9-81ED-4DB2-BD59-A6C34878D82A}">
                    <a16:rowId xmlns:a16="http://schemas.microsoft.com/office/drawing/2014/main" val="807875755"/>
                  </a:ext>
                </a:extLst>
              </a:tr>
              <a:tr h="179030">
                <a:tc>
                  <a:txBody>
                    <a:bodyPr/>
                    <a:lstStyle/>
                    <a:p>
                      <a:pPr algn="ctr" fontAlgn="base"/>
                      <a:r>
                        <a:rPr lang="en-US" sz="1000" kern="0">
                          <a:effectLst/>
                        </a:rPr>
                        <a:t>10​</a:t>
                      </a:r>
                      <a:endParaRPr lang="en-US" sz="1500">
                        <a:effectLst/>
                      </a:endParaRPr>
                    </a:p>
                  </a:txBody>
                  <a:tcPr marL="55947" marR="55947" marT="0" marB="0" anchor="ctr"/>
                </a:tc>
                <a:tc>
                  <a:txBody>
                    <a:bodyPr/>
                    <a:lstStyle/>
                    <a:p>
                      <a:pPr algn="ctr" fontAlgn="base"/>
                      <a:r>
                        <a:rPr lang="en-US" sz="1000" kern="0">
                          <a:effectLst/>
                        </a:rPr>
                        <a:t>L298N Motor Driver Module​</a:t>
                      </a:r>
                      <a:endParaRPr lang="en-US" sz="1500">
                        <a:effectLst/>
                      </a:endParaRPr>
                    </a:p>
                  </a:txBody>
                  <a:tcPr marL="55947" marR="55947" marT="0" marB="0" anchor="ctr"/>
                </a:tc>
                <a:tc vMerge="1">
                  <a:txBody>
                    <a:bodyPr/>
                    <a:lstStyle/>
                    <a:p>
                      <a:endParaRPr lang="en-US"/>
                    </a:p>
                  </a:txBody>
                  <a:tcPr/>
                </a:tc>
                <a:tc>
                  <a:txBody>
                    <a:bodyPr/>
                    <a:lstStyle/>
                    <a:p>
                      <a:pPr algn="ctr" fontAlgn="base"/>
                      <a:r>
                        <a:rPr lang="en-US" sz="1000" kern="0">
                          <a:effectLst/>
                        </a:rPr>
                        <a:t>2​</a:t>
                      </a:r>
                      <a:endParaRPr lang="en-US" sz="1500">
                        <a:effectLst/>
                      </a:endParaRPr>
                    </a:p>
                  </a:txBody>
                  <a:tcPr marL="55947" marR="55947" marT="0" marB="0" anchor="ctr"/>
                </a:tc>
                <a:extLst>
                  <a:ext uri="{0D108BD9-81ED-4DB2-BD59-A6C34878D82A}">
                    <a16:rowId xmlns:a16="http://schemas.microsoft.com/office/drawing/2014/main" val="3679037050"/>
                  </a:ext>
                </a:extLst>
              </a:tr>
              <a:tr h="328222">
                <a:tc>
                  <a:txBody>
                    <a:bodyPr/>
                    <a:lstStyle/>
                    <a:p>
                      <a:pPr algn="ctr" fontAlgn="base"/>
                      <a:r>
                        <a:rPr lang="en-US" sz="1000" kern="0">
                          <a:effectLst/>
                        </a:rPr>
                        <a:t>11​</a:t>
                      </a:r>
                      <a:endParaRPr lang="en-US" sz="1500">
                        <a:effectLst/>
                      </a:endParaRPr>
                    </a:p>
                  </a:txBody>
                  <a:tcPr marL="55947" marR="55947" marT="0" marB="0" anchor="ctr"/>
                </a:tc>
                <a:tc>
                  <a:txBody>
                    <a:bodyPr/>
                    <a:lstStyle/>
                    <a:p>
                      <a:pPr algn="ctr" fontAlgn="base"/>
                      <a:r>
                        <a:rPr lang="en-US" sz="1000" kern="0">
                          <a:effectLst/>
                        </a:rPr>
                        <a:t>65 mm BO Motor Wheel for Smart Car Arduino Robotics​</a:t>
                      </a:r>
                      <a:endParaRPr lang="en-US" sz="1500">
                        <a:effectLst/>
                      </a:endParaRPr>
                    </a:p>
                  </a:txBody>
                  <a:tcPr marL="55947" marR="55947" marT="0" marB="0" anchor="ctr"/>
                </a:tc>
                <a:tc rowSpan="2">
                  <a:txBody>
                    <a:bodyPr/>
                    <a:lstStyle/>
                    <a:p>
                      <a:pPr algn="ctr" fontAlgn="base"/>
                      <a:r>
                        <a:rPr lang="en-US" sz="1000" kern="0">
                          <a:effectLst/>
                        </a:rPr>
                        <a:t>Construction Material in Remote Control (RC) Car​</a:t>
                      </a:r>
                      <a:endParaRPr lang="en-US" sz="1500">
                        <a:effectLst/>
                      </a:endParaRPr>
                    </a:p>
                  </a:txBody>
                  <a:tcPr marL="55947" marR="55947" marT="0" marB="0" anchor="ctr"/>
                </a:tc>
                <a:tc>
                  <a:txBody>
                    <a:bodyPr/>
                    <a:lstStyle/>
                    <a:p>
                      <a:pPr algn="ctr" fontAlgn="base"/>
                      <a:r>
                        <a:rPr lang="en-US" sz="1000" kern="0">
                          <a:effectLst/>
                        </a:rPr>
                        <a:t>2​</a:t>
                      </a:r>
                      <a:endParaRPr lang="en-US" sz="1500">
                        <a:effectLst/>
                      </a:endParaRPr>
                    </a:p>
                  </a:txBody>
                  <a:tcPr marL="55947" marR="55947" marT="0" marB="0" anchor="ctr"/>
                </a:tc>
                <a:extLst>
                  <a:ext uri="{0D108BD9-81ED-4DB2-BD59-A6C34878D82A}">
                    <a16:rowId xmlns:a16="http://schemas.microsoft.com/office/drawing/2014/main" val="2575416887"/>
                  </a:ext>
                </a:extLst>
              </a:tr>
              <a:tr h="179030">
                <a:tc>
                  <a:txBody>
                    <a:bodyPr/>
                    <a:lstStyle/>
                    <a:p>
                      <a:pPr algn="ctr" fontAlgn="base"/>
                      <a:r>
                        <a:rPr lang="en-US" sz="1000" kern="0">
                          <a:effectLst/>
                        </a:rPr>
                        <a:t>12​</a:t>
                      </a:r>
                      <a:endParaRPr lang="en-US" sz="1500">
                        <a:effectLst/>
                      </a:endParaRPr>
                    </a:p>
                  </a:txBody>
                  <a:tcPr marL="55947" marR="55947" marT="0" marB="0" anchor="ctr"/>
                </a:tc>
                <a:tc>
                  <a:txBody>
                    <a:bodyPr/>
                    <a:lstStyle/>
                    <a:p>
                      <a:pPr algn="ctr" fontAlgn="base"/>
                      <a:r>
                        <a:rPr lang="en-US" sz="1000" kern="0">
                          <a:effectLst/>
                        </a:rPr>
                        <a:t>Metal Caster Bearing Wheel​</a:t>
                      </a:r>
                      <a:endParaRPr lang="en-US" sz="1500">
                        <a:effectLst/>
                      </a:endParaRPr>
                    </a:p>
                  </a:txBody>
                  <a:tcPr marL="55947" marR="55947" marT="0" marB="0" anchor="ctr"/>
                </a:tc>
                <a:tc vMerge="1">
                  <a:txBody>
                    <a:bodyPr/>
                    <a:lstStyle/>
                    <a:p>
                      <a:endParaRPr lang="en-US"/>
                    </a:p>
                  </a:txBody>
                  <a:tcPr/>
                </a:tc>
                <a:tc>
                  <a:txBody>
                    <a:bodyPr/>
                    <a:lstStyle/>
                    <a:p>
                      <a:pPr algn="ctr" fontAlgn="base"/>
                      <a:r>
                        <a:rPr lang="en-US" sz="1000" kern="0">
                          <a:effectLst/>
                        </a:rPr>
                        <a:t>2​</a:t>
                      </a:r>
                      <a:endParaRPr lang="en-US" sz="1500">
                        <a:effectLst/>
                      </a:endParaRPr>
                    </a:p>
                  </a:txBody>
                  <a:tcPr marL="55947" marR="55947" marT="0" marB="0" anchor="ctr"/>
                </a:tc>
                <a:extLst>
                  <a:ext uri="{0D108BD9-81ED-4DB2-BD59-A6C34878D82A}">
                    <a16:rowId xmlns:a16="http://schemas.microsoft.com/office/drawing/2014/main" val="1123508699"/>
                  </a:ext>
                </a:extLst>
              </a:tr>
              <a:tr h="179030">
                <a:tc>
                  <a:txBody>
                    <a:bodyPr/>
                    <a:lstStyle/>
                    <a:p>
                      <a:pPr algn="ctr" fontAlgn="base"/>
                      <a:r>
                        <a:rPr lang="en-US" sz="1000" kern="0">
                          <a:effectLst/>
                        </a:rPr>
                        <a:t>13​</a:t>
                      </a:r>
                      <a:endParaRPr lang="en-US" sz="1500">
                        <a:effectLst/>
                      </a:endParaRPr>
                    </a:p>
                  </a:txBody>
                  <a:tcPr marL="55947" marR="55947" marT="0" marB="0" anchor="ctr"/>
                </a:tc>
                <a:tc>
                  <a:txBody>
                    <a:bodyPr/>
                    <a:lstStyle/>
                    <a:p>
                      <a:pPr algn="ctr" fontAlgn="base"/>
                      <a:r>
                        <a:rPr lang="en-US" sz="1000" kern="0">
                          <a:effectLst/>
                        </a:rPr>
                        <a:t>Mini Aquarium Water Pump R385​</a:t>
                      </a:r>
                      <a:endParaRPr lang="en-US" sz="1500">
                        <a:effectLst/>
                      </a:endParaRPr>
                    </a:p>
                  </a:txBody>
                  <a:tcPr marL="55947" marR="55947" marT="0" marB="0" anchor="ctr"/>
                </a:tc>
                <a:tc>
                  <a:txBody>
                    <a:bodyPr/>
                    <a:lstStyle/>
                    <a:p>
                      <a:pPr algn="ctr" fontAlgn="base"/>
                      <a:r>
                        <a:rPr lang="en-US" sz="1000" kern="0">
                          <a:effectLst/>
                        </a:rPr>
                        <a:t>Actuator in Mopping System​</a:t>
                      </a:r>
                      <a:endParaRPr lang="en-US" sz="1500">
                        <a:effectLst/>
                      </a:endParaRPr>
                    </a:p>
                  </a:txBody>
                  <a:tcPr marL="55947" marR="55947" marT="0" marB="0" anchor="ctr"/>
                </a:tc>
                <a:tc>
                  <a:txBody>
                    <a:bodyPr/>
                    <a:lstStyle/>
                    <a:p>
                      <a:pPr algn="ctr" fontAlgn="base"/>
                      <a:r>
                        <a:rPr lang="en-US" sz="1000" kern="0">
                          <a:effectLst/>
                        </a:rPr>
                        <a:t>1​</a:t>
                      </a:r>
                      <a:endParaRPr lang="en-US" sz="1500">
                        <a:effectLst/>
                      </a:endParaRPr>
                    </a:p>
                  </a:txBody>
                  <a:tcPr marL="55947" marR="55947" marT="0" marB="0" anchor="ctr"/>
                </a:tc>
                <a:extLst>
                  <a:ext uri="{0D108BD9-81ED-4DB2-BD59-A6C34878D82A}">
                    <a16:rowId xmlns:a16="http://schemas.microsoft.com/office/drawing/2014/main" val="884778114"/>
                  </a:ext>
                </a:extLst>
              </a:tr>
              <a:tr h="179030">
                <a:tc>
                  <a:txBody>
                    <a:bodyPr/>
                    <a:lstStyle/>
                    <a:p>
                      <a:pPr algn="ctr" fontAlgn="base"/>
                      <a:r>
                        <a:rPr lang="en-US" sz="1000" kern="0">
                          <a:effectLst/>
                        </a:rPr>
                        <a:t>14​</a:t>
                      </a:r>
                      <a:endParaRPr lang="en-US" sz="1500">
                        <a:effectLst/>
                      </a:endParaRPr>
                    </a:p>
                  </a:txBody>
                  <a:tcPr marL="55947" marR="55947" marT="0" marB="0" anchor="ctr"/>
                </a:tc>
                <a:tc>
                  <a:txBody>
                    <a:bodyPr/>
                    <a:lstStyle/>
                    <a:p>
                      <a:pPr algn="ctr" fontAlgn="base"/>
                      <a:r>
                        <a:rPr lang="en-US" sz="1000" kern="0">
                          <a:effectLst/>
                        </a:rPr>
                        <a:t>PVC Pipe​</a:t>
                      </a:r>
                      <a:endParaRPr lang="en-US" sz="1500">
                        <a:effectLst/>
                      </a:endParaRPr>
                    </a:p>
                  </a:txBody>
                  <a:tcPr marL="55947" marR="55947" marT="0" marB="0" anchor="ctr"/>
                </a:tc>
                <a:tc>
                  <a:txBody>
                    <a:bodyPr/>
                    <a:lstStyle/>
                    <a:p>
                      <a:pPr algn="ctr" fontAlgn="base"/>
                      <a:r>
                        <a:rPr lang="en-US" sz="1000" kern="0">
                          <a:effectLst/>
                        </a:rPr>
                        <a:t>Construction Material in Mopping System​</a:t>
                      </a:r>
                      <a:endParaRPr lang="en-US" sz="1500">
                        <a:effectLst/>
                      </a:endParaRPr>
                    </a:p>
                  </a:txBody>
                  <a:tcPr marL="55947" marR="55947" marT="0" marB="0" anchor="ctr"/>
                </a:tc>
                <a:tc>
                  <a:txBody>
                    <a:bodyPr/>
                    <a:lstStyle/>
                    <a:p>
                      <a:pPr algn="ctr" fontAlgn="base"/>
                      <a:r>
                        <a:rPr lang="en-US" sz="1000" kern="0">
                          <a:effectLst/>
                        </a:rPr>
                        <a:t>1 Meter​</a:t>
                      </a:r>
                      <a:endParaRPr lang="en-US" sz="1500">
                        <a:effectLst/>
                      </a:endParaRPr>
                    </a:p>
                  </a:txBody>
                  <a:tcPr marL="55947" marR="55947" marT="0" marB="0" anchor="ctr"/>
                </a:tc>
                <a:extLst>
                  <a:ext uri="{0D108BD9-81ED-4DB2-BD59-A6C34878D82A}">
                    <a16:rowId xmlns:a16="http://schemas.microsoft.com/office/drawing/2014/main" val="1632750352"/>
                  </a:ext>
                </a:extLst>
              </a:tr>
              <a:tr h="179030">
                <a:tc>
                  <a:txBody>
                    <a:bodyPr/>
                    <a:lstStyle/>
                    <a:p>
                      <a:pPr algn="ctr" fontAlgn="base"/>
                      <a:r>
                        <a:rPr lang="en-US" sz="1000" kern="0">
                          <a:effectLst/>
                        </a:rPr>
                        <a:t>15​</a:t>
                      </a:r>
                      <a:endParaRPr lang="en-US" sz="1500">
                        <a:effectLst/>
                      </a:endParaRPr>
                    </a:p>
                  </a:txBody>
                  <a:tcPr marL="55947" marR="55947" marT="0" marB="0" anchor="ctr"/>
                </a:tc>
                <a:tc>
                  <a:txBody>
                    <a:bodyPr/>
                    <a:lstStyle/>
                    <a:p>
                      <a:pPr algn="ctr" fontAlgn="base"/>
                      <a:r>
                        <a:rPr lang="en-US" sz="1000" kern="0">
                          <a:effectLst/>
                        </a:rPr>
                        <a:t>Single Pole Double Throw (SPDT) Switch​</a:t>
                      </a:r>
                      <a:endParaRPr lang="en-US" sz="1500">
                        <a:effectLst/>
                      </a:endParaRPr>
                    </a:p>
                  </a:txBody>
                  <a:tcPr marL="55947" marR="55947" marT="0" marB="0" anchor="ctr"/>
                </a:tc>
                <a:tc>
                  <a:txBody>
                    <a:bodyPr/>
                    <a:lstStyle/>
                    <a:p>
                      <a:pPr algn="ctr" fontAlgn="base"/>
                      <a:r>
                        <a:rPr lang="en-US" sz="1000" kern="0">
                          <a:effectLst/>
                        </a:rPr>
                        <a:t>Turn ON/OFF RC Car and Mop/Vacuum System</a:t>
                      </a:r>
                    </a:p>
                  </a:txBody>
                  <a:tcPr marL="55947" marR="55947" marT="0" marB="0" anchor="ctr"/>
                </a:tc>
                <a:tc>
                  <a:txBody>
                    <a:bodyPr/>
                    <a:lstStyle/>
                    <a:p>
                      <a:pPr algn="ctr" fontAlgn="base"/>
                      <a:r>
                        <a:rPr lang="en-US" sz="1000" kern="0">
                          <a:effectLst/>
                        </a:rPr>
                        <a:t>2​</a:t>
                      </a:r>
                      <a:endParaRPr lang="en-US" sz="1500">
                        <a:effectLst/>
                      </a:endParaRPr>
                    </a:p>
                  </a:txBody>
                  <a:tcPr marL="55947" marR="55947" marT="0" marB="0" anchor="ctr"/>
                </a:tc>
                <a:extLst>
                  <a:ext uri="{0D108BD9-81ED-4DB2-BD59-A6C34878D82A}">
                    <a16:rowId xmlns:a16="http://schemas.microsoft.com/office/drawing/2014/main" val="1802405609"/>
                  </a:ext>
                </a:extLst>
              </a:tr>
              <a:tr h="179030">
                <a:tc>
                  <a:txBody>
                    <a:bodyPr/>
                    <a:lstStyle/>
                    <a:p>
                      <a:pPr algn="ctr" fontAlgn="base"/>
                      <a:r>
                        <a:rPr lang="en-US" sz="1000" kern="0">
                          <a:effectLst/>
                        </a:rPr>
                        <a:t>16​</a:t>
                      </a:r>
                      <a:endParaRPr lang="en-US" sz="1500">
                        <a:effectLst/>
                      </a:endParaRPr>
                    </a:p>
                  </a:txBody>
                  <a:tcPr marL="55947" marR="55947" marT="0" marB="0" anchor="ctr"/>
                </a:tc>
                <a:tc>
                  <a:txBody>
                    <a:bodyPr/>
                    <a:lstStyle/>
                    <a:p>
                      <a:pPr algn="ctr" fontAlgn="base"/>
                      <a:r>
                        <a:rPr lang="en-US" sz="1000" kern="0">
                          <a:effectLst/>
                        </a:rPr>
                        <a:t>Pre-Fabricated Printed Circuit Board (PCB)</a:t>
                      </a:r>
                      <a:endParaRPr lang="en-US" sz="1500">
                        <a:effectLst/>
                      </a:endParaRPr>
                    </a:p>
                  </a:txBody>
                  <a:tcPr marL="55947" marR="55947" marT="0" marB="0" anchor="ctr"/>
                </a:tc>
                <a:tc rowSpan="2">
                  <a:txBody>
                    <a:bodyPr/>
                    <a:lstStyle/>
                    <a:p>
                      <a:pPr algn="ctr" fontAlgn="base"/>
                      <a:r>
                        <a:rPr lang="en-US" sz="1000" kern="0">
                          <a:effectLst/>
                        </a:rPr>
                        <a:t>Build Electronic Circuits​</a:t>
                      </a:r>
                      <a:endParaRPr lang="en-US" sz="1500">
                        <a:effectLst/>
                      </a:endParaRPr>
                    </a:p>
                  </a:txBody>
                  <a:tcPr marL="55947" marR="55947" marT="0" marB="0" anchor="ctr"/>
                </a:tc>
                <a:tc>
                  <a:txBody>
                    <a:bodyPr/>
                    <a:lstStyle/>
                    <a:p>
                      <a:pPr algn="ctr" fontAlgn="base"/>
                      <a:r>
                        <a:rPr lang="en-US" sz="1000" kern="0">
                          <a:effectLst/>
                        </a:rPr>
                        <a:t>1</a:t>
                      </a:r>
                      <a:endParaRPr lang="en-US" sz="1500">
                        <a:effectLst/>
                      </a:endParaRPr>
                    </a:p>
                  </a:txBody>
                  <a:tcPr marL="55947" marR="55947" marT="0" marB="0" anchor="ctr"/>
                </a:tc>
                <a:extLst>
                  <a:ext uri="{0D108BD9-81ED-4DB2-BD59-A6C34878D82A}">
                    <a16:rowId xmlns:a16="http://schemas.microsoft.com/office/drawing/2014/main" val="3485539726"/>
                  </a:ext>
                </a:extLst>
              </a:tr>
              <a:tr h="179030">
                <a:tc>
                  <a:txBody>
                    <a:bodyPr/>
                    <a:lstStyle/>
                    <a:p>
                      <a:pPr algn="ctr" fontAlgn="base"/>
                      <a:r>
                        <a:rPr lang="en-US" sz="1000" kern="0">
                          <a:effectLst/>
                        </a:rPr>
                        <a:t>17​</a:t>
                      </a:r>
                      <a:endParaRPr lang="en-US" sz="1500">
                        <a:effectLst/>
                      </a:endParaRPr>
                    </a:p>
                  </a:txBody>
                  <a:tcPr marL="55947" marR="55947" marT="0" marB="0" anchor="ctr"/>
                </a:tc>
                <a:tc>
                  <a:txBody>
                    <a:bodyPr/>
                    <a:lstStyle/>
                    <a:p>
                      <a:pPr algn="ctr" fontAlgn="base"/>
                      <a:r>
                        <a:rPr lang="en-US" sz="1000" kern="0">
                          <a:effectLst/>
                        </a:rPr>
                        <a:t>Jumper Wires Set​ (MM, FF, MF)</a:t>
                      </a:r>
                      <a:endParaRPr lang="en-US" sz="1500">
                        <a:effectLst/>
                      </a:endParaRPr>
                    </a:p>
                  </a:txBody>
                  <a:tcPr marL="55947" marR="55947" marT="0" marB="0" anchor="ctr"/>
                </a:tc>
                <a:tc vMerge="1">
                  <a:txBody>
                    <a:bodyPr/>
                    <a:lstStyle/>
                    <a:p>
                      <a:endParaRPr lang="en-US"/>
                    </a:p>
                  </a:txBody>
                  <a:tcPr/>
                </a:tc>
                <a:tc>
                  <a:txBody>
                    <a:bodyPr/>
                    <a:lstStyle/>
                    <a:p>
                      <a:pPr algn="ctr" fontAlgn="base"/>
                      <a:r>
                        <a:rPr lang="en-US" sz="1000" kern="0">
                          <a:effectLst/>
                        </a:rPr>
                        <a:t>As Per Requirement​</a:t>
                      </a:r>
                      <a:endParaRPr lang="en-US" sz="1500">
                        <a:effectLst/>
                      </a:endParaRPr>
                    </a:p>
                  </a:txBody>
                  <a:tcPr marL="55947" marR="55947" marT="0" marB="0" anchor="ctr"/>
                </a:tc>
                <a:extLst>
                  <a:ext uri="{0D108BD9-81ED-4DB2-BD59-A6C34878D82A}">
                    <a16:rowId xmlns:a16="http://schemas.microsoft.com/office/drawing/2014/main" val="2334354045"/>
                  </a:ext>
                </a:extLst>
              </a:tr>
              <a:tr h="179030">
                <a:tc>
                  <a:txBody>
                    <a:bodyPr/>
                    <a:lstStyle/>
                    <a:p>
                      <a:pPr algn="ctr" fontAlgn="base"/>
                      <a:r>
                        <a:rPr lang="en-US" sz="1000" kern="0">
                          <a:effectLst/>
                        </a:rPr>
                        <a:t>18​</a:t>
                      </a:r>
                      <a:endParaRPr lang="en-US" sz="1500">
                        <a:effectLst/>
                      </a:endParaRPr>
                    </a:p>
                  </a:txBody>
                  <a:tcPr marL="55947" marR="55947" marT="0" marB="0" anchor="ctr"/>
                </a:tc>
                <a:tc>
                  <a:txBody>
                    <a:bodyPr/>
                    <a:lstStyle/>
                    <a:p>
                      <a:pPr algn="ctr" fontAlgn="base"/>
                      <a:r>
                        <a:rPr lang="en-US" sz="1000" kern="0">
                          <a:effectLst/>
                        </a:rPr>
                        <a:t>Arduino IDE​</a:t>
                      </a:r>
                      <a:endParaRPr lang="en-US" sz="1500">
                        <a:effectLst/>
                      </a:endParaRPr>
                    </a:p>
                  </a:txBody>
                  <a:tcPr marL="55947" marR="55947" marT="0" marB="0" anchor="ctr"/>
                </a:tc>
                <a:tc>
                  <a:txBody>
                    <a:bodyPr/>
                    <a:lstStyle/>
                    <a:p>
                      <a:pPr algn="ctr" fontAlgn="base"/>
                      <a:r>
                        <a:rPr lang="en-US" sz="1000" kern="0">
                          <a:effectLst/>
                        </a:rPr>
                        <a:t>Integrated Development Environment ​</a:t>
                      </a:r>
                      <a:endParaRPr lang="en-US" sz="1500">
                        <a:effectLst/>
                      </a:endParaRPr>
                    </a:p>
                  </a:txBody>
                  <a:tcPr marL="55947" marR="55947" marT="0" marB="0" anchor="ctr"/>
                </a:tc>
                <a:tc>
                  <a:txBody>
                    <a:bodyPr/>
                    <a:lstStyle/>
                    <a:p>
                      <a:pPr algn="ctr" fontAlgn="base"/>
                      <a:r>
                        <a:rPr lang="en-US" sz="1000" kern="0">
                          <a:effectLst/>
                        </a:rPr>
                        <a:t>Offline​</a:t>
                      </a:r>
                      <a:endParaRPr lang="en-US" sz="1500">
                        <a:effectLst/>
                      </a:endParaRPr>
                    </a:p>
                  </a:txBody>
                  <a:tcPr marL="55947" marR="55947" marT="0" marB="0" anchor="ctr"/>
                </a:tc>
                <a:extLst>
                  <a:ext uri="{0D108BD9-81ED-4DB2-BD59-A6C34878D82A}">
                    <a16:rowId xmlns:a16="http://schemas.microsoft.com/office/drawing/2014/main" val="3921526447"/>
                  </a:ext>
                </a:extLst>
              </a:tr>
              <a:tr h="179030">
                <a:tc>
                  <a:txBody>
                    <a:bodyPr/>
                    <a:lstStyle/>
                    <a:p>
                      <a:pPr algn="ctr" fontAlgn="base"/>
                      <a:r>
                        <a:rPr lang="en-US" sz="1000" kern="0">
                          <a:effectLst/>
                        </a:rPr>
                        <a:t>19​</a:t>
                      </a:r>
                      <a:endParaRPr lang="en-US" sz="1500">
                        <a:effectLst/>
                      </a:endParaRPr>
                    </a:p>
                  </a:txBody>
                  <a:tcPr marL="55947" marR="55947" marT="0" marB="0" anchor="ctr"/>
                </a:tc>
                <a:tc>
                  <a:txBody>
                    <a:bodyPr/>
                    <a:lstStyle/>
                    <a:p>
                      <a:pPr algn="ctr" fontAlgn="base"/>
                      <a:r>
                        <a:rPr lang="en-US" sz="1000" kern="0">
                          <a:effectLst/>
                        </a:rPr>
                        <a:t>MIT App Inventor​</a:t>
                      </a:r>
                      <a:endParaRPr lang="en-US" sz="1500">
                        <a:effectLst/>
                      </a:endParaRPr>
                    </a:p>
                  </a:txBody>
                  <a:tcPr marL="55947" marR="55947" marT="0" marB="0" anchor="ctr"/>
                </a:tc>
                <a:tc>
                  <a:txBody>
                    <a:bodyPr/>
                    <a:lstStyle/>
                    <a:p>
                      <a:pPr algn="ctr" fontAlgn="base"/>
                      <a:r>
                        <a:rPr lang="en-US" sz="1000" kern="0">
                          <a:effectLst/>
                        </a:rPr>
                        <a:t>Interface to Appropriate Display​</a:t>
                      </a:r>
                      <a:endParaRPr lang="en-US" sz="1500">
                        <a:effectLst/>
                      </a:endParaRPr>
                    </a:p>
                  </a:txBody>
                  <a:tcPr marL="55947" marR="55947" marT="0" marB="0" anchor="ctr"/>
                </a:tc>
                <a:tc>
                  <a:txBody>
                    <a:bodyPr/>
                    <a:lstStyle/>
                    <a:p>
                      <a:pPr algn="ctr" fontAlgn="base"/>
                      <a:r>
                        <a:rPr lang="en-US" sz="1000" kern="0">
                          <a:effectLst/>
                        </a:rPr>
                        <a:t>Online​</a:t>
                      </a:r>
                      <a:endParaRPr lang="en-US" sz="1500">
                        <a:effectLst/>
                      </a:endParaRPr>
                    </a:p>
                  </a:txBody>
                  <a:tcPr marL="55947" marR="55947" marT="0" marB="0" anchor="ctr"/>
                </a:tc>
                <a:extLst>
                  <a:ext uri="{0D108BD9-81ED-4DB2-BD59-A6C34878D82A}">
                    <a16:rowId xmlns:a16="http://schemas.microsoft.com/office/drawing/2014/main" val="4008222547"/>
                  </a:ext>
                </a:extLst>
              </a:tr>
              <a:tr h="179030">
                <a:tc>
                  <a:txBody>
                    <a:bodyPr/>
                    <a:lstStyle/>
                    <a:p>
                      <a:pPr algn="ctr" fontAlgn="base"/>
                      <a:r>
                        <a:rPr lang="en-US" sz="1000" kern="0">
                          <a:effectLst/>
                        </a:rPr>
                        <a:t>20​</a:t>
                      </a:r>
                      <a:endParaRPr lang="en-US" sz="1500">
                        <a:effectLst/>
                      </a:endParaRPr>
                    </a:p>
                  </a:txBody>
                  <a:tcPr marL="55947" marR="55947" marT="0" marB="0" anchor="ctr"/>
                </a:tc>
                <a:tc>
                  <a:txBody>
                    <a:bodyPr/>
                    <a:lstStyle/>
                    <a:p>
                      <a:pPr algn="ctr" fontAlgn="base"/>
                      <a:r>
                        <a:rPr lang="en-US" sz="1000" kern="0">
                          <a:effectLst/>
                        </a:rPr>
                        <a:t>Fritzing​</a:t>
                      </a:r>
                      <a:endParaRPr lang="en-US" sz="1500">
                        <a:effectLst/>
                      </a:endParaRPr>
                    </a:p>
                  </a:txBody>
                  <a:tcPr marL="55947" marR="55947" marT="0" marB="0" anchor="ctr"/>
                </a:tc>
                <a:tc rowSpan="2">
                  <a:txBody>
                    <a:bodyPr/>
                    <a:lstStyle/>
                    <a:p>
                      <a:pPr algn="ctr" fontAlgn="base"/>
                      <a:r>
                        <a:rPr lang="en-US" sz="1000" kern="0">
                          <a:effectLst/>
                        </a:rPr>
                        <a:t>Hardware Simulation Platform​</a:t>
                      </a:r>
                      <a:endParaRPr lang="en-US" sz="1500">
                        <a:effectLst/>
                      </a:endParaRPr>
                    </a:p>
                  </a:txBody>
                  <a:tcPr marL="55947" marR="55947" marT="0" marB="0" anchor="ctr"/>
                </a:tc>
                <a:tc>
                  <a:txBody>
                    <a:bodyPr/>
                    <a:lstStyle/>
                    <a:p>
                      <a:pPr algn="ctr" fontAlgn="base"/>
                      <a:r>
                        <a:rPr lang="en-US" sz="1000" kern="0">
                          <a:effectLst/>
                        </a:rPr>
                        <a:t>Offline​</a:t>
                      </a:r>
                      <a:endParaRPr lang="en-US" sz="1500">
                        <a:effectLst/>
                      </a:endParaRPr>
                    </a:p>
                  </a:txBody>
                  <a:tcPr marL="55947" marR="55947" marT="0" marB="0" anchor="ctr"/>
                </a:tc>
                <a:extLst>
                  <a:ext uri="{0D108BD9-81ED-4DB2-BD59-A6C34878D82A}">
                    <a16:rowId xmlns:a16="http://schemas.microsoft.com/office/drawing/2014/main" val="1252036345"/>
                  </a:ext>
                </a:extLst>
              </a:tr>
              <a:tr h="179030">
                <a:tc>
                  <a:txBody>
                    <a:bodyPr/>
                    <a:lstStyle/>
                    <a:p>
                      <a:pPr algn="ctr" fontAlgn="base"/>
                      <a:r>
                        <a:rPr lang="en-US" sz="1000" kern="0">
                          <a:effectLst/>
                        </a:rPr>
                        <a:t>21​</a:t>
                      </a:r>
                      <a:endParaRPr lang="en-US" sz="1500">
                        <a:effectLst/>
                      </a:endParaRPr>
                    </a:p>
                  </a:txBody>
                  <a:tcPr marL="55947" marR="55947" marT="0" marB="0" anchor="ctr"/>
                </a:tc>
                <a:tc>
                  <a:txBody>
                    <a:bodyPr/>
                    <a:lstStyle/>
                    <a:p>
                      <a:pPr algn="ctr" fontAlgn="base"/>
                      <a:r>
                        <a:rPr lang="en-US" sz="1000" kern="0">
                          <a:effectLst/>
                        </a:rPr>
                        <a:t>Tinker CAD​</a:t>
                      </a:r>
                      <a:endParaRPr lang="en-US" sz="1500">
                        <a:effectLst/>
                      </a:endParaRPr>
                    </a:p>
                  </a:txBody>
                  <a:tcPr marL="55947" marR="55947" marT="0" marB="0" anchor="ctr"/>
                </a:tc>
                <a:tc vMerge="1">
                  <a:txBody>
                    <a:bodyPr/>
                    <a:lstStyle/>
                    <a:p>
                      <a:endParaRPr lang="en-US"/>
                    </a:p>
                  </a:txBody>
                  <a:tcPr/>
                </a:tc>
                <a:tc>
                  <a:txBody>
                    <a:bodyPr/>
                    <a:lstStyle/>
                    <a:p>
                      <a:pPr algn="ctr" fontAlgn="base"/>
                      <a:r>
                        <a:rPr lang="en-US" sz="1000" kern="0">
                          <a:effectLst/>
                        </a:rPr>
                        <a:t>Online​</a:t>
                      </a:r>
                      <a:endParaRPr lang="en-US" sz="1500">
                        <a:effectLst/>
                      </a:endParaRPr>
                    </a:p>
                  </a:txBody>
                  <a:tcPr marL="55947" marR="55947" marT="0" marB="0" anchor="ctr"/>
                </a:tc>
                <a:extLst>
                  <a:ext uri="{0D108BD9-81ED-4DB2-BD59-A6C34878D82A}">
                    <a16:rowId xmlns:a16="http://schemas.microsoft.com/office/drawing/2014/main" val="1062803246"/>
                  </a:ext>
                </a:extLst>
              </a:tr>
            </a:tbl>
          </a:graphicData>
        </a:graphic>
      </p:graphicFrame>
    </p:spTree>
    <p:extLst>
      <p:ext uri="{BB962C8B-B14F-4D97-AF65-F5344CB8AC3E}">
        <p14:creationId xmlns:p14="http://schemas.microsoft.com/office/powerpoint/2010/main" val="4071616664"/>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0</Words>
  <Application>Microsoft Office PowerPoint</Application>
  <PresentationFormat>Widescreen</PresentationFormat>
  <Paragraphs>0</Paragraphs>
  <Slides>12</Slides>
  <Notes>0</Notes>
  <HiddenSlides>0</HiddenSlides>
  <MMClips>0</MMClips>
  <ScaleCrop>false</ScaleCrop>
  <HeadingPairs>
    <vt:vector size="4" baseType="variant">
      <vt:variant>
        <vt:lpstr>Theme</vt:lpstr>
      </vt:variant>
      <vt:variant>
        <vt:i4>1</vt:i4>
      </vt:variant>
      <vt:variant>
        <vt:lpstr>Slide Titles</vt:lpstr>
      </vt:variant>
      <vt:variant>
        <vt:i4>12</vt:i4>
      </vt:variant>
    </vt:vector>
  </HeadingPairs>
  <TitlesOfParts>
    <vt:vector size="13" baseType="lpstr">
      <vt:lpstr>office theme</vt:lpstr>
      <vt:lpstr>Smartphone-Controlled Robotic Vacuum Cleaner using Arduino Embedded Platform</vt:lpstr>
      <vt:lpstr>Problem Statement</vt:lpstr>
      <vt:lpstr>Literature Survey – Paper I: ScienceDirect</vt:lpstr>
      <vt:lpstr>Literature Survey – Paper II: IEEE</vt:lpstr>
      <vt:lpstr>Literature Survey – Paper III: Elsevier</vt:lpstr>
      <vt:lpstr>Literature Survey – Paper IV: IEEE</vt:lpstr>
      <vt:lpstr>Highlights of Novel Ideas </vt:lpstr>
      <vt:lpstr>Algorithm Flowchart</vt:lpstr>
      <vt:lpstr>Tools, Hardware &amp; Software Used</vt:lpstr>
      <vt:lpstr>Timeline (Monthly Commitment)</vt:lpstr>
      <vt:lpstr>Future Scope</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
  <cp:revision>528</cp:revision>
  <dcterms:created xsi:type="dcterms:W3CDTF">2023-04-02T05:20:37Z</dcterms:created>
  <dcterms:modified xsi:type="dcterms:W3CDTF">2023-06-18T15:21:41Z</dcterms:modified>
</cp:coreProperties>
</file>